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4"/>
    <p:sldMasterId id="2147483873" r:id="rId5"/>
    <p:sldMasterId id="2147483943" r:id="rId6"/>
    <p:sldMasterId id="2147484027" r:id="rId7"/>
  </p:sldMasterIdLst>
  <p:notesMasterIdLst>
    <p:notesMasterId r:id="rId19"/>
  </p:notesMasterIdLst>
  <p:sldIdLst>
    <p:sldId id="263" r:id="rId8"/>
    <p:sldId id="257" r:id="rId9"/>
    <p:sldId id="258" r:id="rId10"/>
    <p:sldId id="259" r:id="rId11"/>
    <p:sldId id="265" r:id="rId12"/>
    <p:sldId id="273" r:id="rId13"/>
    <p:sldId id="260" r:id="rId14"/>
    <p:sldId id="270" r:id="rId15"/>
    <p:sldId id="261" r:id="rId16"/>
    <p:sldId id="26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4" autoAdjust="0"/>
    <p:restoredTop sz="94005" autoAdjust="0"/>
  </p:normalViewPr>
  <p:slideViewPr>
    <p:cSldViewPr snapToGrid="0">
      <p:cViewPr varScale="1">
        <p:scale>
          <a:sx n="105" d="100"/>
          <a:sy n="105" d="100"/>
        </p:scale>
        <p:origin x="7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D7D6A-C90D-489D-9CDE-BDB2518CE2F8}" type="datetimeFigureOut"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327A2-2A47-4437-BBD2-D3C3931D295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3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alob.i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1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1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Visit pudlstack.org for a demo video and visit periodically as the website evolves.</a:t>
            </a:r>
          </a:p>
          <a:p>
            <a:endParaRPr lang="en-US" dirty="0"/>
          </a:p>
          <a:p>
            <a:r>
              <a:rPr lang="en-US" dirty="0"/>
              <a:t>Resources –</a:t>
            </a:r>
          </a:p>
          <a:p>
            <a:endParaRPr lang="en-US" dirty="0"/>
          </a:p>
          <a:p>
            <a:pPr algn="l"/>
            <a:r>
              <a:rPr lang="en-US" b="1" dirty="0"/>
              <a:t>Learning Wagtail and Python - </a:t>
            </a:r>
            <a:r>
              <a:rPr lang="en-US" dirty="0"/>
              <a:t>Thanks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Kalob</a:t>
            </a:r>
            <a:r>
              <a:rPr lang="en-US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 </a:t>
            </a:r>
            <a:r>
              <a:rPr lang="en-US" b="0" i="0" u="none" strike="noStrike" dirty="0" err="1">
                <a:solidFill>
                  <a:srgbClr val="1A0DAB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3"/>
              </a:rPr>
              <a:t>Taulien</a:t>
            </a:r>
            <a:endParaRPr lang="en-US" b="0" i="0" dirty="0">
              <a:solidFill>
                <a:srgbClr val="101518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 err="1"/>
              <a:t>LearnWagtail.Com</a:t>
            </a:r>
            <a:endParaRPr lang="en-US" dirty="0"/>
          </a:p>
          <a:p>
            <a:r>
              <a:rPr lang="en-US" dirty="0"/>
              <a:t>https://www.udemy.com/course/the-ultimate-fullstack-web-development-bootcamp</a:t>
            </a:r>
          </a:p>
          <a:p>
            <a:endParaRPr lang="en-US" dirty="0"/>
          </a:p>
          <a:p>
            <a:r>
              <a:rPr lang="en-US" b="1" dirty="0"/>
              <a:t>Wagtail Slack – </a:t>
            </a:r>
            <a:r>
              <a:rPr lang="en-US" b="0" dirty="0"/>
              <a:t>Thanks Tim Allen, </a:t>
            </a:r>
            <a:r>
              <a:rPr lang="en-US" b="0" dirty="0" err="1"/>
              <a:t>Torchbox</a:t>
            </a:r>
            <a:r>
              <a:rPr lang="en-US" b="0" dirty="0"/>
              <a:t>, Wagtail Core Team – Special shout out to Cynthia Kiser, Scott </a:t>
            </a:r>
            <a:r>
              <a:rPr lang="en-US" b="0" dirty="0" err="1"/>
              <a:t>Cranfill</a:t>
            </a:r>
            <a:r>
              <a:rPr lang="en-US" b="0" dirty="0"/>
              <a:t>, Vince </a:t>
            </a:r>
            <a:r>
              <a:rPr lang="en-US" b="0" dirty="0" err="1"/>
              <a:t>Salvino</a:t>
            </a:r>
            <a:endParaRPr lang="en-US" b="1" dirty="0"/>
          </a:p>
          <a:p>
            <a:r>
              <a:rPr lang="en-US" b="0" dirty="0"/>
              <a:t>https://wagtailcms.slack.com/</a:t>
            </a:r>
          </a:p>
          <a:p>
            <a:endParaRPr lang="en-US" dirty="0"/>
          </a:p>
          <a:p>
            <a:r>
              <a:rPr lang="en-US" b="1" dirty="0"/>
              <a:t>UiPath Academy</a:t>
            </a:r>
          </a:p>
          <a:p>
            <a:r>
              <a:rPr lang="en-US" b="0" dirty="0"/>
              <a:t>https://academy.uipath.com/</a:t>
            </a:r>
          </a:p>
          <a:p>
            <a:r>
              <a:rPr lang="en-US" b="0" dirty="0"/>
              <a:t>https://community.uipath.com/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6327A2-2A47-4437-BBD2-D3C3931D29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9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03012b8d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203012b8d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c52507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2cc52507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dffe2a8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dffe2a8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8B97D-45A5-1E45-A1E0-6392C6E84C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28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02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3012b8d5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03012b8d5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4787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e8a43fd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e8a43fd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do this same bot using your own database, python, and selenium. 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49">
            <a:extLst>
              <a:ext uri="{FF2B5EF4-FFF2-40B4-BE49-F238E27FC236}">
                <a16:creationId xmlns:a16="http://schemas.microsoft.com/office/drawing/2014/main" id="{18A4A4F2-9AB2-4B24-87E6-2B75F59E85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81229" y="4315834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8" name="Text Placeholder 64">
            <a:extLst>
              <a:ext uri="{FF2B5EF4-FFF2-40B4-BE49-F238E27FC236}">
                <a16:creationId xmlns:a16="http://schemas.microsoft.com/office/drawing/2014/main" id="{59ED8ACD-8533-448B-B246-0F6A58967F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5596229" y="285404"/>
            <a:ext cx="2692400" cy="2121595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EED798B-CFA5-40A5-80EA-22AC8E89F1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C16F05-F084-48E8-9A69-0A717D07AF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2BE8780-B07C-4B86-BF28-36A7371AFC1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3988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8" y="2105977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4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1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7025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8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634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8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6" y="2565128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8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377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0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7" y="2523100"/>
            <a:ext cx="2720600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0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A5A4-9904-4762-8D57-B0823FE3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51D9-76B8-4BA0-87D1-C4A6357FC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56BB2-EA85-43B5-90E7-68D5C775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1B5EC-63A1-4BE1-830E-B9B9D92FD957}" type="datetimeFigureOut">
              <a:rPr lang="en-IN" smtClean="0"/>
              <a:t>20-06-2024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BAF9C-D658-4024-BA19-DF926B3B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555476-558B-4AAE-AB2A-9C42E700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CFA80-54B0-424B-A1C4-B29E15CA94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647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923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800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2599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8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3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3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3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3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3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3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3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21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7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1679947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7329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4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8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1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1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2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2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69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69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69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69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69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0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8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8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8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4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4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8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8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4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2670823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010713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91184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3842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63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07096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3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8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4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2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2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39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8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4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1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2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3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8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4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29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39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4" y="4214791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3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29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6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8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4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1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29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6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3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8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4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96458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00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7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2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95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3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1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737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0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98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7745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921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3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26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E57984F-CB83-4B8D-B078-EEEED8C272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8" y="6081014"/>
            <a:ext cx="2445471" cy="5609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B29E16-B703-309F-9662-52C503EBCC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26E28-834F-1A77-3C2D-3DE5ED31B9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31989" y="5929845"/>
            <a:ext cx="2076434" cy="4762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676B7F-3130-A2DA-6E36-6F46F73F7DC2}"/>
              </a:ext>
            </a:extLst>
          </p:cNvPr>
          <p:cNvGrpSpPr/>
          <p:nvPr userDrawn="1"/>
        </p:nvGrpSpPr>
        <p:grpSpPr>
          <a:xfrm>
            <a:off x="287139" y="663894"/>
            <a:ext cx="11004777" cy="4797073"/>
            <a:chOff x="287139" y="663894"/>
            <a:chExt cx="11004777" cy="4797073"/>
          </a:xfrm>
        </p:grpSpPr>
        <p:pic>
          <p:nvPicPr>
            <p:cNvPr id="6" name="Picture 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DA4AF30-3F88-37E2-0C24-4498D55FA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139" y="663894"/>
              <a:ext cx="4797073" cy="4797073"/>
            </a:xfrm>
            <a:prstGeom prst="rect">
              <a:avLst/>
            </a:prstGeom>
          </p:spPr>
        </p:pic>
        <p:sp>
          <p:nvSpPr>
            <p:cNvPr id="7" name="Text Placeholder 4">
              <a:extLst>
                <a:ext uri="{FF2B5EF4-FFF2-40B4-BE49-F238E27FC236}">
                  <a16:creationId xmlns:a16="http://schemas.microsoft.com/office/drawing/2014/main" id="{4F84C61A-4AB1-E30C-5369-977FA89E1BF2}"/>
                </a:ext>
              </a:extLst>
            </p:cNvPr>
            <p:cNvSpPr txBox="1">
              <a:spLocks/>
            </p:cNvSpPr>
            <p:nvPr/>
          </p:nvSpPr>
          <p:spPr>
            <a:xfrm>
              <a:off x="4861791" y="2433399"/>
              <a:ext cx="6430125" cy="1991202"/>
            </a:xfrm>
            <a:prstGeom prst="rect">
              <a:avLst/>
            </a:prstGeom>
            <a:noFill/>
          </p:spPr>
          <p:txBody>
            <a:bodyPr vert="horz" lIns="91440" tIns="0" rIns="91440" bIns="9144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0"/>
                </a:spcBef>
                <a:buFont typeface="Arial"/>
                <a:buNone/>
                <a:defRPr sz="50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700" err="1">
                  <a:solidFill>
                    <a:schemeClr val="bg1"/>
                  </a:solidFill>
                  <a:latin typeface="HelveticaNeueLT Pro 65 Md" panose="020B0604020202020204" pitchFamily="34" charset="0"/>
                  <a:cs typeface="Arial" panose="020B0604020202020204" pitchFamily="34" charset="0"/>
                </a:rPr>
                <a:t>Hackweek</a:t>
              </a:r>
              <a:r>
                <a:rPr lang="en-US" sz="5700">
                  <a:solidFill>
                    <a:schemeClr val="bg1"/>
                  </a:solidFill>
                  <a:latin typeface="HelveticaNeueLT Pro 65 Md" panose="020B0604020202020204" pitchFamily="34" charset="0"/>
                  <a:cs typeface="Arial" panose="020B0604020202020204" pitchFamily="34" charset="0"/>
                </a:rPr>
                <a:t> 2022</a:t>
              </a:r>
            </a:p>
            <a:p>
              <a:r>
                <a:rPr lang="en-US">
                  <a:solidFill>
                    <a:schemeClr val="accent1"/>
                  </a:solidFill>
                  <a:latin typeface="HelveticaNeueLT Pro 35 Th" panose="020B0403020202020204" pitchFamily="34" charset="0"/>
                  <a:cs typeface="Arial" panose="020B0604020202020204" pitchFamily="34" charset="0"/>
                </a:rPr>
                <a:t>Fighting Gravity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19583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5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8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5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79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3146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7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7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1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4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5516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2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169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6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2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3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3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8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2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6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7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7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8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5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4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5CE3B0C9-773C-6CDC-2A50-6AED23A7DDD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A6044-21AC-9615-0258-0E2917FFBEC8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586B72-D9BF-C57D-6936-D71C371D2C9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122F8AF2-0AD4-1328-AE88-2CE8B72BF61B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D267F-43AD-A112-1219-F080159D5B47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EA9A108E-A082-134C-9ED1-90A100AB26DE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67CBD96-E13D-FBEC-8CED-AED07ACDEC81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A5955C4-2F2A-70C9-4A4A-ACA0E062C8AB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77BC057-F9A2-69A5-79DA-EFAC71175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93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4" y="5064870"/>
            <a:ext cx="3466479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42405BD9-9FA1-B9EB-99F1-12268AB3033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9139D-B6F5-9D23-79C0-7AC8AC9B91BA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D8194-3C9B-6DF6-2826-2CCF76E7A02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1756295-E5FB-83F2-71E7-3B7E9B98C7AD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38EB88-B1E8-54F9-6DEB-AF1DE142311A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1" name="Freeform: Shape 5">
                <a:extLst>
                  <a:ext uri="{FF2B5EF4-FFF2-40B4-BE49-F238E27FC236}">
                    <a16:creationId xmlns:a16="http://schemas.microsoft.com/office/drawing/2014/main" id="{2253FE62-8993-9D98-A936-AF84F9C38719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063FAEE3-E8CB-294F-E543-5E9CF7E47DF9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9C18504-C368-8CCE-A701-F2699E658749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5A40E70-9F0C-C4C1-A6C8-805175754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38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9603-5EED-413B-6021-74FF0C2A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4471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6" y="2387600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20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3">
            <a:extLst>
              <a:ext uri="{FF2B5EF4-FFF2-40B4-BE49-F238E27FC236}">
                <a16:creationId xmlns:a16="http://schemas.microsoft.com/office/drawing/2014/main" id="{82565F88-E481-C6A7-E9D5-51E8342A7C1A}"/>
              </a:ext>
            </a:extLst>
          </p:cNvPr>
          <p:cNvSpPr txBox="1">
            <a:spLocks/>
          </p:cNvSpPr>
          <p:nvPr userDrawn="1"/>
        </p:nvSpPr>
        <p:spPr>
          <a:xfrm rot="10800000" flipV="1">
            <a:off x="0" y="-1"/>
            <a:ext cx="8426098" cy="4211955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19C089-E8CF-E559-B5B5-0F3B3352A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6796E69-31DF-E029-0DD9-948593BDC8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A32A8C6D-9FB3-A8D0-E088-22B53C568D12}"/>
              </a:ext>
            </a:extLst>
          </p:cNvPr>
          <p:cNvSpPr txBox="1">
            <a:spLocks/>
          </p:cNvSpPr>
          <p:nvPr userDrawn="1"/>
        </p:nvSpPr>
        <p:spPr>
          <a:xfrm>
            <a:off x="9161628" y="2105977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075AC1-7080-D3A7-8161-38642054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2658F1-D2C9-F557-2C25-7F2DB5063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48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2990D4BA-9442-A398-45BB-20CDB49664E8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71DE0-9FDE-8F74-464E-889C5C6B3101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22A56F-B8B4-2517-B075-56C5134AB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2AEF28E-58AF-7CF1-5DB2-38E1869E50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0659AC-36A3-5115-BB20-1540B01D1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C5F1D4-A419-008A-D85B-F878E57DC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583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F553573E-D271-036E-1A63-693C2015B88F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606D22B-8EDE-DD68-97A9-8DF7ACB52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7A68C55-B8B8-0655-B427-79CB9926F0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F8D5089-7EDC-6E81-DD24-CFB2E3B23E54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109C-D8E3-4290-A765-1F8250962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E3E5CE-4FE0-0D4E-EE3E-1C9B61B9E9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44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5C48506-5B62-D34E-2132-466245E667F9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7D4E8EC0-79BD-D9F1-19DC-99943FFD11BD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821BAD0-49D0-C707-6EED-2545641F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9049BAA-F0AE-E76A-341E-A583E1C478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76FF9C8-9630-D255-5748-61FABDDC7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699570-67D9-1C8E-253F-51BC7744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39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2AD7E90F-C106-094C-12C9-959A43A0E9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610A17-8141-2BB0-4E85-8B849636B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A3B308D-8373-032E-720E-B14CE83B4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DBF0F7F-2D7C-12BB-57AC-91C3F4909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3D15997-541E-9917-FE14-A78B9A29DDD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B2353A72-B837-6DCD-E362-57EB1B0A53B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1BAC1-BBF9-7F79-76B2-9895C9970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ADDCCB-0183-4B53-71C4-153A3039A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48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9">
            <a:extLst>
              <a:ext uri="{FF2B5EF4-FFF2-40B4-BE49-F238E27FC236}">
                <a16:creationId xmlns:a16="http://schemas.microsoft.com/office/drawing/2014/main" id="{0861A707-8FAA-785C-AF5A-B10408CFA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5872" y="3895115"/>
            <a:ext cx="2120608" cy="2120040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2CF16-F856-9E39-B817-6EFFB84D24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072" y="2743201"/>
            <a:ext cx="5293408" cy="786317"/>
          </a:xfrm>
          <a:solidFill>
            <a:schemeClr val="bg1">
              <a:alpha val="65000"/>
            </a:schemeClr>
          </a:solidFill>
        </p:spPr>
        <p:txBody>
          <a:bodyPr lIns="91440" tIns="91440" rIns="91440" bIns="0" anchor="t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37F9D4E-FB24-2390-3DF7-EA465F01C00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796115"/>
            <a:ext cx="5293408" cy="560910"/>
          </a:xfrm>
          <a:solidFill>
            <a:schemeClr val="bg1">
              <a:alpha val="65000"/>
            </a:schemeClr>
          </a:solidFill>
        </p:spPr>
        <p:txBody>
          <a:bodyPr lIns="91440" tIns="91440" rIns="91440" b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defRPr sz="2800" b="1" i="0" spc="-5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8814365-5E6E-0C9E-EDFB-C1319C13FC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2687" y="1169558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(Third line)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A8FCFCE-1BD2-D0D2-E859-B29857E1955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82687" y="1956884"/>
            <a:ext cx="5293793" cy="786317"/>
          </a:xfrm>
          <a:solidFill>
            <a:schemeClr val="bg1">
              <a:alpha val="65000"/>
            </a:schemeClr>
          </a:solidFill>
        </p:spPr>
        <p:txBody>
          <a:bodyPr lIns="91440" tIns="0" rIns="91440" bIns="91440" anchor="ctr"/>
          <a:lstStyle>
            <a:lvl1pPr>
              <a:spcBef>
                <a:spcPts val="0"/>
              </a:spcBef>
              <a:defRPr sz="5000" b="1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245ABF2-28DD-3436-1D35-EF0040C190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rot="18900000" flipV="1">
            <a:off x="7242416" y="3127407"/>
            <a:ext cx="6151595" cy="3076598"/>
          </a:xfrm>
          <a:custGeom>
            <a:avLst/>
            <a:gdLst>
              <a:gd name="connsiteX0" fmla="*/ 6149993 w 6149993"/>
              <a:gd name="connsiteY0" fmla="*/ 1964049 h 3076598"/>
              <a:gd name="connsiteX1" fmla="*/ 4650148 w 6149993"/>
              <a:gd name="connsiteY1" fmla="*/ 464204 h 3076598"/>
              <a:gd name="connsiteX2" fmla="*/ 4638007 w 6149993"/>
              <a:gd name="connsiteY2" fmla="*/ 475238 h 3076598"/>
              <a:gd name="connsiteX3" fmla="*/ 3287753 w 6149993"/>
              <a:gd name="connsiteY3" fmla="*/ 959968 h 3076598"/>
              <a:gd name="connsiteX4" fmla="*/ 1527548 w 6149993"/>
              <a:gd name="connsiteY4" fmla="*/ 24073 h 3076598"/>
              <a:gd name="connsiteX5" fmla="*/ 1512923 w 6149993"/>
              <a:gd name="connsiteY5" fmla="*/ 0 h 3076598"/>
              <a:gd name="connsiteX6" fmla="*/ 0 w 6149993"/>
              <a:gd name="connsiteY6" fmla="*/ 1512924 h 3076598"/>
              <a:gd name="connsiteX7" fmla="*/ 16454 w 6149993"/>
              <a:gd name="connsiteY7" fmla="*/ 1533863 h 3076598"/>
              <a:gd name="connsiteX8" fmla="*/ 3287753 w 6149993"/>
              <a:gd name="connsiteY8" fmla="*/ 3076598 h 3076598"/>
              <a:gd name="connsiteX9" fmla="*/ 6138204 w 6149993"/>
              <a:gd name="connsiteY9" fmla="*/ 1975288 h 3076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49993" h="3076598">
                <a:moveTo>
                  <a:pt x="6149993" y="1964049"/>
                </a:moveTo>
                <a:lnTo>
                  <a:pt x="4650148" y="464204"/>
                </a:lnTo>
                <a:lnTo>
                  <a:pt x="4638007" y="475238"/>
                </a:lnTo>
                <a:cubicBezTo>
                  <a:pt x="4271074" y="778058"/>
                  <a:pt x="3800657" y="959968"/>
                  <a:pt x="3287753" y="959968"/>
                </a:cubicBezTo>
                <a:cubicBezTo>
                  <a:pt x="2555033" y="959968"/>
                  <a:pt x="1909019" y="588724"/>
                  <a:pt x="1527548" y="24073"/>
                </a:cubicBezTo>
                <a:lnTo>
                  <a:pt x="1512923" y="0"/>
                </a:lnTo>
                <a:lnTo>
                  <a:pt x="0" y="1512924"/>
                </a:lnTo>
                <a:lnTo>
                  <a:pt x="16454" y="1533863"/>
                </a:lnTo>
                <a:cubicBezTo>
                  <a:pt x="794015" y="2476050"/>
                  <a:pt x="1970751" y="3076598"/>
                  <a:pt x="3287753" y="3076598"/>
                </a:cubicBezTo>
                <a:cubicBezTo>
                  <a:pt x="4385254" y="3076598"/>
                  <a:pt x="5385348" y="2659551"/>
                  <a:pt x="6138204" y="197528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6407DA8-97BF-C5B8-C9B7-283F8DD150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671432-83C9-2265-B602-7B98C37C1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9832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0" y="2000250"/>
            <a:ext cx="7022275" cy="2162799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65CB8154-9C86-4F81-8743-8A30D05A9F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4004" y="3564458"/>
            <a:ext cx="166731" cy="598591"/>
          </a:xfrm>
        </p:spPr>
        <p:txBody>
          <a:bodyPr anchor="b"/>
          <a:lstStyle>
            <a:lvl1pPr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702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DAF349EE-15E0-4D63-402B-3D4B0E568C05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E45662-DAF0-B5F7-2F10-FFA8038EF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71FA59-CA6F-590D-00FF-C401CE55EC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A064ED6-9387-324C-0004-695EF52C66D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7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0D74-2933-36CD-BE03-671857424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07CC2B-8786-1E0C-9008-7A4952697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6" name="Picture 15" descr="A picture containing dark&#10;&#10;Description automatically generated">
            <a:extLst>
              <a:ext uri="{FF2B5EF4-FFF2-40B4-BE49-F238E27FC236}">
                <a16:creationId xmlns:a16="http://schemas.microsoft.com/office/drawing/2014/main" id="{C9B18B6F-DABA-200C-EADD-EA6C0999AC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98839" y="3020682"/>
            <a:ext cx="3070707" cy="2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979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2E0FE-079C-4309-86E7-FC7AC41E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452C13A-84E6-42E0-920E-2DDD0DC45F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736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CF3E35AE-FC12-4C79-986B-4E075DBAFC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36708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sp>
        <p:nvSpPr>
          <p:cNvPr id="5" name="Picture Placeholder 18">
            <a:extLst>
              <a:ext uri="{FF2B5EF4-FFF2-40B4-BE49-F238E27FC236}">
                <a16:creationId xmlns:a16="http://schemas.microsoft.com/office/drawing/2014/main" id="{0CAD33D2-6ED7-4F78-BCE2-7680926DA1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100" y="2000249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06342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07" y="2565128"/>
            <a:ext cx="3632851" cy="22010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0566" y="2565128"/>
            <a:ext cx="3630866" cy="220105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79638" y="2565128"/>
            <a:ext cx="3632853" cy="220105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6B98-0C45-4BAB-86B0-EDAB9CA7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3778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100" y="2523099"/>
            <a:ext cx="2722089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4697" y="2523100"/>
            <a:ext cx="2720600" cy="23229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6805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90401" y="2523099"/>
            <a:ext cx="2722090" cy="232291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F5953F7-BCD8-4688-B34C-D81CB08F8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4049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1100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73564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6027" y="1171575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81100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73564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66027" y="3803650"/>
            <a:ext cx="3643287" cy="240792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A2ED-0415-4F97-8542-3AEA90090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6923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381101" y="1322388"/>
            <a:ext cx="11429800" cy="488791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82599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10237279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11431390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48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8 topi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20CDC1-6B09-D5D5-2CF2-E87A08C91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99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25A02C-3FA0-0624-DE53-C67CC230D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99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0D1A9AB-E45B-72D5-E442-2E623291A7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99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FFD6734-A0C3-BE10-5DD0-416382B3D0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99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91857-BFD1-0511-117F-6C5B02544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5211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A409E0-38D8-CF6D-EAD0-5A31FA837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211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398C9E-702E-C7FF-4DC7-0F3BB252BC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5211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24ADF5-99FC-2682-D908-735C92327D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75211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EBB655-33C1-F78D-05F6-BF1DBC73B6F8}"/>
              </a:ext>
            </a:extLst>
          </p:cNvPr>
          <p:cNvCxnSpPr>
            <a:cxnSpLocks/>
          </p:cNvCxnSpPr>
          <p:nvPr userDrawn="1"/>
        </p:nvCxnSpPr>
        <p:spPr>
          <a:xfrm>
            <a:off x="381100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34844F-D9AB-02F9-89A7-39C8189FCAEE}"/>
              </a:ext>
            </a:extLst>
          </p:cNvPr>
          <p:cNvCxnSpPr>
            <a:cxnSpLocks/>
          </p:cNvCxnSpPr>
          <p:nvPr userDrawn="1"/>
        </p:nvCxnSpPr>
        <p:spPr>
          <a:xfrm>
            <a:off x="381100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7600946-4D21-AFA6-4683-DD27D34FD686}"/>
              </a:ext>
            </a:extLst>
          </p:cNvPr>
          <p:cNvCxnSpPr>
            <a:cxnSpLocks/>
          </p:cNvCxnSpPr>
          <p:nvPr userDrawn="1"/>
        </p:nvCxnSpPr>
        <p:spPr>
          <a:xfrm>
            <a:off x="381100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9B46E7-C3DC-F99A-2DC4-CBDBAB10270F}"/>
              </a:ext>
            </a:extLst>
          </p:cNvPr>
          <p:cNvCxnSpPr>
            <a:cxnSpLocks/>
          </p:cNvCxnSpPr>
          <p:nvPr userDrawn="1"/>
        </p:nvCxnSpPr>
        <p:spPr>
          <a:xfrm>
            <a:off x="6451693" y="2605617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70D2BB-912B-993E-AB13-F9254873DC07}"/>
              </a:ext>
            </a:extLst>
          </p:cNvPr>
          <p:cNvCxnSpPr>
            <a:cxnSpLocks/>
          </p:cNvCxnSpPr>
          <p:nvPr userDrawn="1"/>
        </p:nvCxnSpPr>
        <p:spPr>
          <a:xfrm>
            <a:off x="6451693" y="3879851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2474F5-D166-8D03-E024-D481EF45D854}"/>
              </a:ext>
            </a:extLst>
          </p:cNvPr>
          <p:cNvCxnSpPr>
            <a:cxnSpLocks/>
          </p:cNvCxnSpPr>
          <p:nvPr userDrawn="1"/>
        </p:nvCxnSpPr>
        <p:spPr>
          <a:xfrm>
            <a:off x="6451693" y="5154085"/>
            <a:ext cx="5360796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357B74-1A88-6107-B4C5-9E91F21B19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45804" y="18146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9EF541D6-63C4-2D3F-B51B-AF4EEE0953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45804" y="3088845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835CA98-1CB0-6524-967E-40C1B496A7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5804" y="4363078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33D88035-1F51-5D78-78FD-B40F6A5F5B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45804" y="5637312"/>
            <a:ext cx="4166685" cy="307777"/>
          </a:xfrm>
        </p:spPr>
        <p:txBody>
          <a:bodyPr anchor="ctr">
            <a:spAutoFit/>
          </a:bodyPr>
          <a:lstStyle>
            <a:lvl1pPr>
              <a:defRPr sz="2000"/>
            </a:lvl1pPr>
          </a:lstStyle>
          <a:p>
            <a:r>
              <a:rPr lang="en-US"/>
              <a:t>Lorum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rempore</a:t>
            </a:r>
            <a:r>
              <a:rPr lang="en-US"/>
              <a:t>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nonsed</a:t>
            </a:r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905CBDF-315E-ACA6-920F-C1D030DA21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51693" y="16915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2DCAD-35ED-3366-3AA5-D629ECD44E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1693" y="2965735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E69B4E3-D925-2FF5-D9CE-D19D213140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51693" y="4239969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07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0C612C77-9C64-863B-FC3E-404320C84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51693" y="5514201"/>
            <a:ext cx="838418" cy="55399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0935EE-315F-CC72-C3F8-F69C5FE6D0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795" y="1549400"/>
            <a:ext cx="0" cy="466090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21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8AD5-E949-4AE1-8644-686DA8A5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A8EB8489-5004-D11B-4ADC-FB8EC28B2AC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81100" y="1322388"/>
            <a:ext cx="11431390" cy="48879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77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A123-6AA8-395D-1054-49EADE795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96C03-C11F-4C2A-6BC1-77008E8367C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1679947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B5620-3306-CDB7-277B-72527D4196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8938" y="96853"/>
            <a:ext cx="1821961" cy="81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292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8" name="Left Bracket 137">
            <a:extLst>
              <a:ext uri="{FF2B5EF4-FFF2-40B4-BE49-F238E27FC236}">
                <a16:creationId xmlns:a16="http://schemas.microsoft.com/office/drawing/2014/main" id="{1D3F1DDB-8813-46C4-9961-B51CB768D937}"/>
              </a:ext>
            </a:extLst>
          </p:cNvPr>
          <p:cNvSpPr/>
          <p:nvPr userDrawn="1"/>
        </p:nvSpPr>
        <p:spPr>
          <a:xfrm flipH="1">
            <a:off x="-6" y="1276794"/>
            <a:ext cx="3713000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7CD39AA-2835-6FAF-D6EA-5C8DE1D7D2F4}"/>
              </a:ext>
            </a:extLst>
          </p:cNvPr>
          <p:cNvSpPr txBox="1"/>
          <p:nvPr userDrawn="1"/>
        </p:nvSpPr>
        <p:spPr>
          <a:xfrm>
            <a:off x="2068933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0B8D328-77C0-A0F1-CF9A-CB8B7D91B557}"/>
              </a:ext>
            </a:extLst>
          </p:cNvPr>
          <p:cNvSpPr txBox="1"/>
          <p:nvPr userDrawn="1"/>
        </p:nvSpPr>
        <p:spPr>
          <a:xfrm>
            <a:off x="696868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9245B77-9DDE-8770-ACE3-7EC07F16F55C}"/>
              </a:ext>
            </a:extLst>
          </p:cNvPr>
          <p:cNvSpPr txBox="1"/>
          <p:nvPr userDrawn="1"/>
        </p:nvSpPr>
        <p:spPr>
          <a:xfrm>
            <a:off x="822658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074F695-9C50-96D0-20FB-B24ED1628B9B}"/>
              </a:ext>
            </a:extLst>
          </p:cNvPr>
          <p:cNvSpPr txBox="1"/>
          <p:nvPr userDrawn="1"/>
        </p:nvSpPr>
        <p:spPr>
          <a:xfrm>
            <a:off x="2478824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83751B-EABB-FCEA-6145-420C8CEF5CEC}"/>
              </a:ext>
            </a:extLst>
          </p:cNvPr>
          <p:cNvSpPr txBox="1"/>
          <p:nvPr userDrawn="1"/>
        </p:nvSpPr>
        <p:spPr>
          <a:xfrm>
            <a:off x="381100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E5F58D9-DD0E-0787-B47E-52DC21686AB0}"/>
              </a:ext>
            </a:extLst>
          </p:cNvPr>
          <p:cNvSpPr txBox="1"/>
          <p:nvPr userDrawn="1"/>
        </p:nvSpPr>
        <p:spPr>
          <a:xfrm>
            <a:off x="38110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B5E095C-8508-68B1-853A-588E478F58B3}"/>
              </a:ext>
            </a:extLst>
          </p:cNvPr>
          <p:cNvSpPr txBox="1"/>
          <p:nvPr userDrawn="1"/>
        </p:nvSpPr>
        <p:spPr>
          <a:xfrm>
            <a:off x="38110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804E49-03A6-D38D-87E1-D837A637FF3D}"/>
              </a:ext>
            </a:extLst>
          </p:cNvPr>
          <p:cNvSpPr txBox="1"/>
          <p:nvPr userDrawn="1"/>
        </p:nvSpPr>
        <p:spPr>
          <a:xfrm>
            <a:off x="38110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C75329D-89E6-43A2-BA4E-EA17DF19A7E8}"/>
              </a:ext>
            </a:extLst>
          </p:cNvPr>
          <p:cNvSpPr txBox="1"/>
          <p:nvPr userDrawn="1"/>
        </p:nvSpPr>
        <p:spPr>
          <a:xfrm>
            <a:off x="1095871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E5D221-28BF-9B40-6F93-E882AE256B37}"/>
              </a:ext>
            </a:extLst>
          </p:cNvPr>
          <p:cNvSpPr txBox="1"/>
          <p:nvPr userDrawn="1"/>
        </p:nvSpPr>
        <p:spPr>
          <a:xfrm>
            <a:off x="1095871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5CC8AF7-D84F-D89F-1F3E-AD49A78239F4}"/>
              </a:ext>
            </a:extLst>
          </p:cNvPr>
          <p:cNvSpPr txBox="1"/>
          <p:nvPr userDrawn="1"/>
        </p:nvSpPr>
        <p:spPr>
          <a:xfrm>
            <a:off x="109587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31AEF90-A264-E0F7-A191-3FF4FAA7F787}"/>
              </a:ext>
            </a:extLst>
          </p:cNvPr>
          <p:cNvSpPr txBox="1"/>
          <p:nvPr userDrawn="1"/>
        </p:nvSpPr>
        <p:spPr>
          <a:xfrm>
            <a:off x="109587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312F7C1-B38C-BCA0-6514-0B9264B757B2}"/>
              </a:ext>
            </a:extLst>
          </p:cNvPr>
          <p:cNvSpPr txBox="1"/>
          <p:nvPr userDrawn="1"/>
        </p:nvSpPr>
        <p:spPr>
          <a:xfrm>
            <a:off x="1810642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737EE03-F30E-F95E-C889-53F42A46B338}"/>
              </a:ext>
            </a:extLst>
          </p:cNvPr>
          <p:cNvSpPr txBox="1"/>
          <p:nvPr userDrawn="1"/>
        </p:nvSpPr>
        <p:spPr>
          <a:xfrm>
            <a:off x="1810642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7591632-466F-6DCC-3884-B389C0B40EC1}"/>
              </a:ext>
            </a:extLst>
          </p:cNvPr>
          <p:cNvSpPr txBox="1"/>
          <p:nvPr userDrawn="1"/>
        </p:nvSpPr>
        <p:spPr>
          <a:xfrm>
            <a:off x="181064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AB9C655-B2A1-D5C8-3966-666701A09799}"/>
              </a:ext>
            </a:extLst>
          </p:cNvPr>
          <p:cNvSpPr txBox="1"/>
          <p:nvPr userDrawn="1"/>
        </p:nvSpPr>
        <p:spPr>
          <a:xfrm>
            <a:off x="181064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C83FD2D-2E1E-D092-2491-012CD11DF8A4}"/>
              </a:ext>
            </a:extLst>
          </p:cNvPr>
          <p:cNvSpPr txBox="1"/>
          <p:nvPr userDrawn="1"/>
        </p:nvSpPr>
        <p:spPr>
          <a:xfrm>
            <a:off x="252541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9CF5DBB-6688-FA59-4167-21A2908B33C4}"/>
              </a:ext>
            </a:extLst>
          </p:cNvPr>
          <p:cNvSpPr txBox="1"/>
          <p:nvPr userDrawn="1"/>
        </p:nvSpPr>
        <p:spPr>
          <a:xfrm>
            <a:off x="2525414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24FF50C-FD70-AEF0-77C7-ABBFADE5A7CC}"/>
              </a:ext>
            </a:extLst>
          </p:cNvPr>
          <p:cNvSpPr txBox="1"/>
          <p:nvPr userDrawn="1"/>
        </p:nvSpPr>
        <p:spPr>
          <a:xfrm>
            <a:off x="252541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741B9A1-4B4D-A2CA-D0DE-60F8AE441C14}"/>
              </a:ext>
            </a:extLst>
          </p:cNvPr>
          <p:cNvSpPr txBox="1"/>
          <p:nvPr userDrawn="1"/>
        </p:nvSpPr>
        <p:spPr>
          <a:xfrm>
            <a:off x="25254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62E8D7-C87B-0CE1-4EEA-C2FD08848313}"/>
              </a:ext>
            </a:extLst>
          </p:cNvPr>
          <p:cNvSpPr txBox="1"/>
          <p:nvPr userDrawn="1"/>
        </p:nvSpPr>
        <p:spPr>
          <a:xfrm>
            <a:off x="3240185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2447CDD-9311-02F5-5ACC-D6E76331FD5A}"/>
              </a:ext>
            </a:extLst>
          </p:cNvPr>
          <p:cNvSpPr txBox="1"/>
          <p:nvPr userDrawn="1"/>
        </p:nvSpPr>
        <p:spPr>
          <a:xfrm>
            <a:off x="324018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40C0298-0144-2F55-AA3D-4DD523EFB60C}"/>
              </a:ext>
            </a:extLst>
          </p:cNvPr>
          <p:cNvSpPr txBox="1"/>
          <p:nvPr userDrawn="1"/>
        </p:nvSpPr>
        <p:spPr>
          <a:xfrm>
            <a:off x="324018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489B2AA-E3F4-9BA6-6F4C-A1B78D9DE18E}"/>
              </a:ext>
            </a:extLst>
          </p:cNvPr>
          <p:cNvSpPr txBox="1"/>
          <p:nvPr userDrawn="1"/>
        </p:nvSpPr>
        <p:spPr>
          <a:xfrm>
            <a:off x="324018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FF355B1-C57A-9060-D410-771E2B0A5E21}"/>
              </a:ext>
            </a:extLst>
          </p:cNvPr>
          <p:cNvSpPr txBox="1"/>
          <p:nvPr userDrawn="1"/>
        </p:nvSpPr>
        <p:spPr>
          <a:xfrm>
            <a:off x="6099269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D65DA0A-F6E3-6177-D76B-26842ECFA90C}"/>
              </a:ext>
            </a:extLst>
          </p:cNvPr>
          <p:cNvSpPr txBox="1"/>
          <p:nvPr userDrawn="1"/>
        </p:nvSpPr>
        <p:spPr>
          <a:xfrm>
            <a:off x="6099269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36086F-5DBE-D7A3-9F40-58FA051C327A}"/>
              </a:ext>
            </a:extLst>
          </p:cNvPr>
          <p:cNvSpPr txBox="1"/>
          <p:nvPr userDrawn="1"/>
        </p:nvSpPr>
        <p:spPr>
          <a:xfrm>
            <a:off x="6099269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781AC80-CC9D-4E14-B9A2-5BACB6AF4C8B}"/>
              </a:ext>
            </a:extLst>
          </p:cNvPr>
          <p:cNvSpPr txBox="1"/>
          <p:nvPr userDrawn="1"/>
        </p:nvSpPr>
        <p:spPr>
          <a:xfrm>
            <a:off x="6099269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F10C9AC-8359-1424-DFAF-471BFC05C578}"/>
              </a:ext>
            </a:extLst>
          </p:cNvPr>
          <p:cNvSpPr txBox="1"/>
          <p:nvPr userDrawn="1"/>
        </p:nvSpPr>
        <p:spPr>
          <a:xfrm>
            <a:off x="6099269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3D6EFC5-2AF4-1826-21F1-1E2E9685F9D7}"/>
              </a:ext>
            </a:extLst>
          </p:cNvPr>
          <p:cNvSpPr txBox="1"/>
          <p:nvPr userDrawn="1"/>
        </p:nvSpPr>
        <p:spPr>
          <a:xfrm>
            <a:off x="6099269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F4A539A-D21B-2769-94F3-DB17C1966E97}"/>
              </a:ext>
            </a:extLst>
          </p:cNvPr>
          <p:cNvSpPr txBox="1"/>
          <p:nvPr userDrawn="1"/>
        </p:nvSpPr>
        <p:spPr>
          <a:xfrm>
            <a:off x="6814040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8B05E0B-5EE0-AC18-F3E6-CE276219AA5A}"/>
              </a:ext>
            </a:extLst>
          </p:cNvPr>
          <p:cNvSpPr txBox="1"/>
          <p:nvPr userDrawn="1"/>
        </p:nvSpPr>
        <p:spPr>
          <a:xfrm>
            <a:off x="6814040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544142A-64D3-0076-396F-CE3A46F0187C}"/>
              </a:ext>
            </a:extLst>
          </p:cNvPr>
          <p:cNvSpPr txBox="1"/>
          <p:nvPr userDrawn="1"/>
        </p:nvSpPr>
        <p:spPr>
          <a:xfrm>
            <a:off x="681404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B187F41-74E9-694A-2613-DD215B332525}"/>
              </a:ext>
            </a:extLst>
          </p:cNvPr>
          <p:cNvSpPr txBox="1"/>
          <p:nvPr userDrawn="1"/>
        </p:nvSpPr>
        <p:spPr>
          <a:xfrm>
            <a:off x="681404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93806FF-C28F-0FBF-1141-9933F5BFB35F}"/>
              </a:ext>
            </a:extLst>
          </p:cNvPr>
          <p:cNvSpPr txBox="1"/>
          <p:nvPr userDrawn="1"/>
        </p:nvSpPr>
        <p:spPr>
          <a:xfrm>
            <a:off x="6814040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2942BD2A-0402-4FA9-E841-0EA044CBE737}"/>
              </a:ext>
            </a:extLst>
          </p:cNvPr>
          <p:cNvSpPr txBox="1"/>
          <p:nvPr userDrawn="1"/>
        </p:nvSpPr>
        <p:spPr>
          <a:xfrm>
            <a:off x="681404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8A8B803-9EAE-47B2-50E3-F09548DE10F1}"/>
              </a:ext>
            </a:extLst>
          </p:cNvPr>
          <p:cNvSpPr txBox="1"/>
          <p:nvPr userDrawn="1"/>
        </p:nvSpPr>
        <p:spPr>
          <a:xfrm>
            <a:off x="7528812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7502E10-E4D2-F109-12FB-507D897A269B}"/>
              </a:ext>
            </a:extLst>
          </p:cNvPr>
          <p:cNvSpPr txBox="1"/>
          <p:nvPr userDrawn="1"/>
        </p:nvSpPr>
        <p:spPr>
          <a:xfrm>
            <a:off x="7528812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CC0A687-77B0-9BB2-4EF2-AE082658688E}"/>
              </a:ext>
            </a:extLst>
          </p:cNvPr>
          <p:cNvSpPr txBox="1"/>
          <p:nvPr userDrawn="1"/>
        </p:nvSpPr>
        <p:spPr>
          <a:xfrm>
            <a:off x="7528812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F3C72F-7542-A5E5-DF6F-8F2A0ADD2F72}"/>
              </a:ext>
            </a:extLst>
          </p:cNvPr>
          <p:cNvSpPr txBox="1"/>
          <p:nvPr userDrawn="1"/>
        </p:nvSpPr>
        <p:spPr>
          <a:xfrm>
            <a:off x="7528812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390640A-F871-1D87-667E-54D450631DFB}"/>
              </a:ext>
            </a:extLst>
          </p:cNvPr>
          <p:cNvSpPr txBox="1"/>
          <p:nvPr userDrawn="1"/>
        </p:nvSpPr>
        <p:spPr>
          <a:xfrm>
            <a:off x="7528812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4294C21-83D9-E8B3-FC4A-BDE91C35E3A7}"/>
              </a:ext>
            </a:extLst>
          </p:cNvPr>
          <p:cNvSpPr txBox="1"/>
          <p:nvPr userDrawn="1"/>
        </p:nvSpPr>
        <p:spPr>
          <a:xfrm>
            <a:off x="7528812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8E21D60-1AA1-B8D3-D0EA-6AFABC4243BD}"/>
              </a:ext>
            </a:extLst>
          </p:cNvPr>
          <p:cNvSpPr txBox="1"/>
          <p:nvPr userDrawn="1"/>
        </p:nvSpPr>
        <p:spPr>
          <a:xfrm>
            <a:off x="10387896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11B34F6-24BF-1FDF-09F4-2C3501950DCB}"/>
              </a:ext>
            </a:extLst>
          </p:cNvPr>
          <p:cNvSpPr txBox="1"/>
          <p:nvPr userDrawn="1"/>
        </p:nvSpPr>
        <p:spPr>
          <a:xfrm>
            <a:off x="1038789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8F787550-198D-522A-1CB7-F4B3EFA69FBD}"/>
              </a:ext>
            </a:extLst>
          </p:cNvPr>
          <p:cNvSpPr txBox="1"/>
          <p:nvPr userDrawn="1"/>
        </p:nvSpPr>
        <p:spPr>
          <a:xfrm>
            <a:off x="103878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C4B4626-FFF2-C725-BEE8-AB7F2065CD79}"/>
              </a:ext>
            </a:extLst>
          </p:cNvPr>
          <p:cNvSpPr txBox="1"/>
          <p:nvPr userDrawn="1"/>
        </p:nvSpPr>
        <p:spPr>
          <a:xfrm>
            <a:off x="103878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1111ECD-F8F7-4F90-D7A2-5128514DFF02}"/>
              </a:ext>
            </a:extLst>
          </p:cNvPr>
          <p:cNvSpPr txBox="1"/>
          <p:nvPr userDrawn="1"/>
        </p:nvSpPr>
        <p:spPr>
          <a:xfrm>
            <a:off x="10387896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62602B64-8860-848A-9BCF-8BDB4E2A0681}"/>
              </a:ext>
            </a:extLst>
          </p:cNvPr>
          <p:cNvSpPr txBox="1"/>
          <p:nvPr userDrawn="1"/>
        </p:nvSpPr>
        <p:spPr>
          <a:xfrm>
            <a:off x="11102668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DE28F80-3E23-65C0-5793-3213898FEF4A}"/>
              </a:ext>
            </a:extLst>
          </p:cNvPr>
          <p:cNvSpPr txBox="1"/>
          <p:nvPr userDrawn="1"/>
        </p:nvSpPr>
        <p:spPr>
          <a:xfrm>
            <a:off x="3954956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D864E7C-7E4D-6606-412E-AE96CFBA78CC}"/>
              </a:ext>
            </a:extLst>
          </p:cNvPr>
          <p:cNvSpPr txBox="1"/>
          <p:nvPr userDrawn="1"/>
        </p:nvSpPr>
        <p:spPr>
          <a:xfrm>
            <a:off x="3954956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1379E23-7655-31BA-7A86-50903EB7D91E}"/>
              </a:ext>
            </a:extLst>
          </p:cNvPr>
          <p:cNvSpPr txBox="1"/>
          <p:nvPr userDrawn="1"/>
        </p:nvSpPr>
        <p:spPr>
          <a:xfrm>
            <a:off x="395495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A4CA396-A77F-E3E4-A588-E1DD1AEAD4B9}"/>
              </a:ext>
            </a:extLst>
          </p:cNvPr>
          <p:cNvSpPr txBox="1"/>
          <p:nvPr userDrawn="1"/>
        </p:nvSpPr>
        <p:spPr>
          <a:xfrm>
            <a:off x="395495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AFB099C0-BAC4-FD98-8390-B468409ABCAF}"/>
              </a:ext>
            </a:extLst>
          </p:cNvPr>
          <p:cNvSpPr txBox="1"/>
          <p:nvPr userDrawn="1"/>
        </p:nvSpPr>
        <p:spPr>
          <a:xfrm>
            <a:off x="3954956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5C367F9-2454-8E13-EB84-9411775EFF0B}"/>
              </a:ext>
            </a:extLst>
          </p:cNvPr>
          <p:cNvSpPr txBox="1"/>
          <p:nvPr userDrawn="1"/>
        </p:nvSpPr>
        <p:spPr>
          <a:xfrm>
            <a:off x="395495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EE43D23-74A2-2738-6FEF-49F52891DD2C}"/>
              </a:ext>
            </a:extLst>
          </p:cNvPr>
          <p:cNvSpPr txBox="1"/>
          <p:nvPr userDrawn="1"/>
        </p:nvSpPr>
        <p:spPr>
          <a:xfrm>
            <a:off x="538449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8C1CA3D-9095-58B3-5C34-EB5A866392DD}"/>
              </a:ext>
            </a:extLst>
          </p:cNvPr>
          <p:cNvSpPr txBox="1"/>
          <p:nvPr userDrawn="1"/>
        </p:nvSpPr>
        <p:spPr>
          <a:xfrm>
            <a:off x="5384498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73B6C55-9C50-9731-2487-548E50D456A6}"/>
              </a:ext>
            </a:extLst>
          </p:cNvPr>
          <p:cNvSpPr txBox="1"/>
          <p:nvPr userDrawn="1"/>
        </p:nvSpPr>
        <p:spPr>
          <a:xfrm>
            <a:off x="538449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A83DD034-9DC6-210F-9E76-85B52D08086B}"/>
              </a:ext>
            </a:extLst>
          </p:cNvPr>
          <p:cNvSpPr txBox="1"/>
          <p:nvPr userDrawn="1"/>
        </p:nvSpPr>
        <p:spPr>
          <a:xfrm>
            <a:off x="538449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A986B15-6891-7E0B-BBCD-CC40E5EC5413}"/>
              </a:ext>
            </a:extLst>
          </p:cNvPr>
          <p:cNvSpPr txBox="1"/>
          <p:nvPr userDrawn="1"/>
        </p:nvSpPr>
        <p:spPr>
          <a:xfrm>
            <a:off x="538449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4D720E-9A2A-53C9-0AA7-8D489CAD1E9F}"/>
              </a:ext>
            </a:extLst>
          </p:cNvPr>
          <p:cNvSpPr txBox="1"/>
          <p:nvPr userDrawn="1"/>
        </p:nvSpPr>
        <p:spPr>
          <a:xfrm>
            <a:off x="5384498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2BC3602B-98B4-C546-AE6B-F1F29A2E8462}"/>
              </a:ext>
            </a:extLst>
          </p:cNvPr>
          <p:cNvSpPr txBox="1"/>
          <p:nvPr userDrawn="1"/>
        </p:nvSpPr>
        <p:spPr>
          <a:xfrm>
            <a:off x="4669727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34796E7-2E02-F953-281F-3D1976C83408}"/>
              </a:ext>
            </a:extLst>
          </p:cNvPr>
          <p:cNvSpPr txBox="1"/>
          <p:nvPr userDrawn="1"/>
        </p:nvSpPr>
        <p:spPr>
          <a:xfrm>
            <a:off x="4669727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A141A315-C8A1-6684-3A76-6D7DCA86F336}"/>
              </a:ext>
            </a:extLst>
          </p:cNvPr>
          <p:cNvSpPr txBox="1"/>
          <p:nvPr userDrawn="1"/>
        </p:nvSpPr>
        <p:spPr>
          <a:xfrm>
            <a:off x="466972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481C4D2-EE03-FD6B-E17C-5EF2A5A65ED6}"/>
              </a:ext>
            </a:extLst>
          </p:cNvPr>
          <p:cNvSpPr txBox="1"/>
          <p:nvPr userDrawn="1"/>
        </p:nvSpPr>
        <p:spPr>
          <a:xfrm>
            <a:off x="466972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E4527E4-D6D2-FDE7-7A2A-CCFF10699F9E}"/>
              </a:ext>
            </a:extLst>
          </p:cNvPr>
          <p:cNvSpPr txBox="1"/>
          <p:nvPr userDrawn="1"/>
        </p:nvSpPr>
        <p:spPr>
          <a:xfrm>
            <a:off x="4669727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03618B2-661C-E9E7-4F5B-AA326443660A}"/>
              </a:ext>
            </a:extLst>
          </p:cNvPr>
          <p:cNvSpPr txBox="1"/>
          <p:nvPr userDrawn="1"/>
        </p:nvSpPr>
        <p:spPr>
          <a:xfrm>
            <a:off x="466972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D943FCA4-03BB-8EC7-E448-203CA9E62426}"/>
              </a:ext>
            </a:extLst>
          </p:cNvPr>
          <p:cNvSpPr txBox="1"/>
          <p:nvPr userDrawn="1"/>
        </p:nvSpPr>
        <p:spPr>
          <a:xfrm>
            <a:off x="8243583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0A14513-AC59-C5AA-C202-7902E37E5646}"/>
              </a:ext>
            </a:extLst>
          </p:cNvPr>
          <p:cNvSpPr txBox="1"/>
          <p:nvPr userDrawn="1"/>
        </p:nvSpPr>
        <p:spPr>
          <a:xfrm>
            <a:off x="8243583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F15D69A-DD68-B0A9-779E-47A6C5EFEEC4}"/>
              </a:ext>
            </a:extLst>
          </p:cNvPr>
          <p:cNvSpPr txBox="1"/>
          <p:nvPr userDrawn="1"/>
        </p:nvSpPr>
        <p:spPr>
          <a:xfrm>
            <a:off x="82435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93A6989-F5CD-44C8-67E9-B6632D1B5E80}"/>
              </a:ext>
            </a:extLst>
          </p:cNvPr>
          <p:cNvSpPr txBox="1"/>
          <p:nvPr userDrawn="1"/>
        </p:nvSpPr>
        <p:spPr>
          <a:xfrm>
            <a:off x="82435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FF37EAE-E0C8-5B2C-366E-8876099CD9EE}"/>
              </a:ext>
            </a:extLst>
          </p:cNvPr>
          <p:cNvSpPr txBox="1"/>
          <p:nvPr userDrawn="1"/>
        </p:nvSpPr>
        <p:spPr>
          <a:xfrm>
            <a:off x="8243583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9A2A4A0-38DC-D22B-DF0C-A3BF5CD0FD0B}"/>
              </a:ext>
            </a:extLst>
          </p:cNvPr>
          <p:cNvSpPr txBox="1"/>
          <p:nvPr userDrawn="1"/>
        </p:nvSpPr>
        <p:spPr>
          <a:xfrm>
            <a:off x="82435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C5367FE-8F86-6490-9F7F-5EB53A7A4CFE}"/>
              </a:ext>
            </a:extLst>
          </p:cNvPr>
          <p:cNvSpPr txBox="1"/>
          <p:nvPr userDrawn="1"/>
        </p:nvSpPr>
        <p:spPr>
          <a:xfrm>
            <a:off x="9673125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04BE9D8A-0BBE-00C2-08C9-EBA06BF5DFF1}"/>
              </a:ext>
            </a:extLst>
          </p:cNvPr>
          <p:cNvSpPr txBox="1"/>
          <p:nvPr userDrawn="1"/>
        </p:nvSpPr>
        <p:spPr>
          <a:xfrm>
            <a:off x="9673125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9A3A95E-745E-1B1C-4EFA-68CD62B61BFF}"/>
              </a:ext>
            </a:extLst>
          </p:cNvPr>
          <p:cNvSpPr txBox="1"/>
          <p:nvPr userDrawn="1"/>
        </p:nvSpPr>
        <p:spPr>
          <a:xfrm>
            <a:off x="9673125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08B80167-628C-D03A-EC79-61232474E385}"/>
              </a:ext>
            </a:extLst>
          </p:cNvPr>
          <p:cNvSpPr txBox="1"/>
          <p:nvPr userDrawn="1"/>
        </p:nvSpPr>
        <p:spPr>
          <a:xfrm>
            <a:off x="9673125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3DBB6A1B-33CF-F0B3-B90B-BA3BD96377CD}"/>
              </a:ext>
            </a:extLst>
          </p:cNvPr>
          <p:cNvSpPr txBox="1"/>
          <p:nvPr userDrawn="1"/>
        </p:nvSpPr>
        <p:spPr>
          <a:xfrm>
            <a:off x="9673125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5A40B493-1772-0700-4612-59D5CDC5DC7A}"/>
              </a:ext>
            </a:extLst>
          </p:cNvPr>
          <p:cNvSpPr txBox="1"/>
          <p:nvPr userDrawn="1"/>
        </p:nvSpPr>
        <p:spPr>
          <a:xfrm>
            <a:off x="103878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5E5B0078-77BC-4139-4CD7-75C0CDD2A53F}"/>
              </a:ext>
            </a:extLst>
          </p:cNvPr>
          <p:cNvSpPr txBox="1"/>
          <p:nvPr userDrawn="1"/>
        </p:nvSpPr>
        <p:spPr>
          <a:xfrm>
            <a:off x="8958354" y="340508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235CDC3-8272-C70E-8300-5223A32D75DF}"/>
              </a:ext>
            </a:extLst>
          </p:cNvPr>
          <p:cNvSpPr txBox="1"/>
          <p:nvPr userDrawn="1"/>
        </p:nvSpPr>
        <p:spPr>
          <a:xfrm>
            <a:off x="8958354" y="4229305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7B2013-D632-7F66-0C5F-353AA590B501}"/>
              </a:ext>
            </a:extLst>
          </p:cNvPr>
          <p:cNvSpPr txBox="1"/>
          <p:nvPr userDrawn="1"/>
        </p:nvSpPr>
        <p:spPr>
          <a:xfrm>
            <a:off x="8958354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BECFA3AD-53B9-E9A9-22B4-78720E458FAE}"/>
              </a:ext>
            </a:extLst>
          </p:cNvPr>
          <p:cNvSpPr txBox="1"/>
          <p:nvPr userDrawn="1"/>
        </p:nvSpPr>
        <p:spPr>
          <a:xfrm>
            <a:off x="895835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3676F47-0C42-6BAD-8F49-67D57AA17D11}"/>
              </a:ext>
            </a:extLst>
          </p:cNvPr>
          <p:cNvSpPr txBox="1"/>
          <p:nvPr userDrawn="1"/>
        </p:nvSpPr>
        <p:spPr>
          <a:xfrm>
            <a:off x="8958354" y="1756657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05A77DA9-40CE-1CB8-7158-60CBD07EAB32}"/>
              </a:ext>
            </a:extLst>
          </p:cNvPr>
          <p:cNvSpPr txBox="1"/>
          <p:nvPr userDrawn="1"/>
        </p:nvSpPr>
        <p:spPr>
          <a:xfrm>
            <a:off x="9673125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E6A96E3A-77E2-B463-6CE8-734751A76042}"/>
              </a:ext>
            </a:extLst>
          </p:cNvPr>
          <p:cNvSpPr txBox="1"/>
          <p:nvPr userDrawn="1"/>
        </p:nvSpPr>
        <p:spPr>
          <a:xfrm>
            <a:off x="11102668" y="340508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E912B25-5B42-E29D-5E88-8969740AC0BF}"/>
              </a:ext>
            </a:extLst>
          </p:cNvPr>
          <p:cNvSpPr txBox="1"/>
          <p:nvPr userDrawn="1"/>
        </p:nvSpPr>
        <p:spPr>
          <a:xfrm>
            <a:off x="11102668" y="4229305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8262F8E-E37A-0C44-B709-79A3552034BE}"/>
              </a:ext>
            </a:extLst>
          </p:cNvPr>
          <p:cNvSpPr txBox="1"/>
          <p:nvPr userDrawn="1"/>
        </p:nvSpPr>
        <p:spPr>
          <a:xfrm>
            <a:off x="11102668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0EFCF8-CD55-45F0-9D92-EAA1CA5881AE}"/>
              </a:ext>
            </a:extLst>
          </p:cNvPr>
          <p:cNvSpPr txBox="1"/>
          <p:nvPr userDrawn="1"/>
        </p:nvSpPr>
        <p:spPr>
          <a:xfrm>
            <a:off x="11102668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AFDBDE-FB1F-35D7-F8E1-595087D86843}"/>
              </a:ext>
            </a:extLst>
          </p:cNvPr>
          <p:cNvSpPr txBox="1"/>
          <p:nvPr userDrawn="1"/>
        </p:nvSpPr>
        <p:spPr>
          <a:xfrm>
            <a:off x="11102668" y="1756657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0577918B-B5AE-DAB3-D87A-0502FF33E498}"/>
              </a:ext>
            </a:extLst>
          </p:cNvPr>
          <p:cNvSpPr txBox="1"/>
          <p:nvPr userDrawn="1"/>
        </p:nvSpPr>
        <p:spPr>
          <a:xfrm>
            <a:off x="8958354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</p:spTree>
    <p:extLst>
      <p:ext uri="{BB962C8B-B14F-4D97-AF65-F5344CB8AC3E}">
        <p14:creationId xmlns:p14="http://schemas.microsoft.com/office/powerpoint/2010/main" val="267082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9">
            <a:extLst>
              <a:ext uri="{FF2B5EF4-FFF2-40B4-BE49-F238E27FC236}">
                <a16:creationId xmlns:a16="http://schemas.microsoft.com/office/drawing/2014/main" id="{C795E2C7-2480-AF84-5352-DC0544D19F29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AE31830-24C9-FD14-C2B8-6C5E7CAA9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CC6D0C-2F94-7BEB-DC67-21D0FBBA86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596B23-50C7-51BE-557E-C3757D06CEB3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F81E19B-60BF-BCEF-FC48-D2529F23B2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61348" y="6221029"/>
            <a:ext cx="6551142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8EA3B92-7037-D9B9-E647-220FA73189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12AC47-F85A-89C4-00A3-54815130D5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1204150">
            <a:off x="5930856" y="2387600"/>
            <a:ext cx="3471146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030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71AC4490-71F1-809F-A1CE-ACC6040B3E3D}"/>
              </a:ext>
            </a:extLst>
          </p:cNvPr>
          <p:cNvSpPr/>
          <p:nvPr userDrawn="1"/>
        </p:nvSpPr>
        <p:spPr>
          <a:xfrm flipH="1">
            <a:off x="-7" y="1276794"/>
            <a:ext cx="3240191" cy="1619825"/>
          </a:xfrm>
          <a:prstGeom prst="leftBracket">
            <a:avLst>
              <a:gd name="adj" fmla="val 0"/>
            </a:avLst>
          </a:prstGeom>
          <a:solidFill>
            <a:schemeClr val="bg2"/>
          </a:solidFill>
          <a:ln w="1270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C3B29DC-334F-ECB5-5E58-517C1C5646F5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Attended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B7208A-F120-57C2-E61F-81BBA913290E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Robot Unattended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BF2BC86-60AA-278A-CC60-C4E8797D72C7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Orchestrator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BE22DC-6BD2-6571-B445-4E36F24FACE4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Studio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E0BED85-19DA-86A4-FC94-A91C4819848C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Calendar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A42CC4-C638-B119-7C60-2EE4DF0748FE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130F8C8-32C2-B4D8-31C6-2C65B0E9DDB3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Enterprise-competency alt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10136D4-4A35-6465-056E-6AB10A7E92BA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Growth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981B45E-AF20-6DCD-EFCA-E68A39078411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Certification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983DEA5-61BD-9BDF-E45C-8527B3572021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2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A765BA8-CD86-6F1C-2A31-EFDBE83A2242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Equal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B1FBAFD-19B2-4E4E-CFB5-EB4B414C3385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Health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1E94E6D-23D1-B40D-D893-4EE7CD67C38A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Chart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C659DE3-4B62-B10E-7D67-0E9A1150768F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 foundation 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C45EF99-5254-61F7-0270-9F824B71238A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Error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EB01D8C-EFE7-0432-6BEC-7D20AE50EA12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A0D91F4-EF34-0F6D-6C20-971DFDD7EF8C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Clock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4E4A168-D30B-31B6-0B0C-F78EE23FF965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Course-orchestrator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3CF43D2-9288-87F2-B856-7C1EEECD5497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Exception handling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EFF34C0-61A5-BD5D-3FEB-414456F35698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2AAC04-96C0-B94D-09B2-064BAB90246A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A2A92C-209D-E494-2FFB-ACB270D41E26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FC78D67-446B-6BEB-0638-0D6E544A5217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Fast ROI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C577B58-86A4-8B1B-93DD-8032851EE89C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Hourglass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828CF9C-A1E7-799D-FEC7-7ACDF45BC775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C0E58A-C54E-5074-0105-371E0D61BFCD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Desktop program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C9A94EC-DE32-51A2-60E2-F9A8428DE79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First-link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0079FE6-1DE0-E4DF-3076-AA52D5F2824F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Automated data entry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B01A45B-D431-3990-4E9D-177AF0A8A849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20D9032-06AA-FC15-3948-452F49CA60C7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Keyboard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F0D8086-1588-0B00-5E4F-E4743E256807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audit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3105DCE-0318-F0C6-CC27-026BF24CF138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Document </a:t>
            </a:r>
            <a:br>
              <a:rPr lang="en-US" sz="800">
                <a:solidFill>
                  <a:schemeClr val="tx1"/>
                </a:solidFill>
              </a:rPr>
            </a:b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E62E34E-6ED4-6572-8849-4B800DADD434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First-mention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0B14EA-A8E6-CACA-9B25-37D38C03F06B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Automation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52B26B0-DCB5-4E42-3322-7322B2E04405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Alt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205794A-0174-0BBE-A881-5960CAD31613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B038319-79B5-1BD8-BFA5-BC37F86D80A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ABF5B548-A07D-083B-81C0-3FD563501127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21D07A1-47A4-9255-DEB1-C2640D028BB8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</a:t>
            </a:r>
            <a:r>
              <a:rPr lang="en-US" sz="800" err="1">
                <a:solidFill>
                  <a:schemeClr val="tx1"/>
                </a:solidFill>
              </a:rPr>
              <a:t>onebox</a:t>
            </a:r>
            <a:endParaRPr lang="en-US" sz="800">
              <a:solidFill>
                <a:schemeClr val="tx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86C15F5-3A55-A437-9332-4855D1AE1ED5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Background automation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62BB331-D917-D93E-6266-708E5188336B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AI Enabled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B6FE7F1-F0D3-9943-3C58-F246C2C6319B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Label alt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AB33093-D44B-2D97-4356-7477A3167BF9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low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F4B254F-A656-0013-3E04-38B792CA7F65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Editor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F45D9769-572E-7CCF-71EA-8D31429E5EE1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Goals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51472E69-C443-F326-86F8-C88BD4F741FB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 alt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BDCB3D5F-2083-DAEB-5D9B-493A2A62149A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6F35152-B5C2-9844-D611-88B49788AEB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2D2C08A-0AE1-2A74-FAA6-25DA7665AE7D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download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B210F-4704-FE34-00F6-BA67E36F9A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Crown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673C0EC-67FD-1891-6947-AB545172AF3F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Emoji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6F7DF7-1D36-DF43-79B3-91EB7DDDBCB4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Assessment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AE69D01-FA47-1106-3CF0-91A88A9BB6D5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Abstract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1E80189-DC96-BC03-4B8F-03FA3C5AB3F6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6BAECE-0CE1-836E-0D62-848D02D5872E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upload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234D4F-798E-8307-04B9-3EF029746E92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Decrease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6CFBF42-D1D4-D2F9-DA9E-102F14C6F422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First-like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A29C45F-DA24-45DA-B830-3166758F63A6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Autobiographer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FD2E894-9D46-71DA-9721-CE2B1006555D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OCR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2D9A549-003A-8429-019E-98CED2AFC783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Institutionalize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81DB415-4591-ECD0-32E1-CD340D03FA47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secure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F63E364-343A-B3B7-E9DF-AAF38A5BD1EB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Cultural acceptance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C9E9303-24D5-EC49-FFAD-9784E0D73A26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 Flag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F7BC0A-7254-AC6E-55F8-05D23172904F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Atom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3817C15-2271-1E0D-9B77-D4F91F4B971C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CE18EFF-99AA-23A7-22EB-D121E126479C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6A526E2-9F30-BCFA-BDFC-549CE9D3D4EA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email alt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DB653852-DED1-E1F8-01BE-31F58E0B6C08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356D23B9-7EAA-ACBD-BE62-7E99A3D06A49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First-quote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74DD66D-A225-A232-F0DD-2EB3C4951CF5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Big scale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E8AA1-AACE-AF06-C498-00ADE29E5144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Alarm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BDD1A0F-91DF-0AFD-B39D-710B3E47C42A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Leader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94D10F9-327B-5DFC-44D7-77B415C7BD44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Cost high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DD2F86C-67B6-F7D6-63C4-C21A0709CD15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Edit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69722B1-12F7-0075-16A3-85332716FD0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Flexibility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16F073BF-BF73-7EFE-DBC7-BA1CEBB11BD4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partner-up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2B28BF3-B1E3-6C8E-1F97-3CD955FAE310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045B4CA-B998-371A-024C-24BB49E1DBE4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alt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260B626-63BB-2946-187D-5A5D3E24DB8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Corporation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8AACE92-0602-2C71-934E-70ED624AD4D5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Ecosystem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5319EB15-B2E1-207B-D211-B22B75CA6B6D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by-email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71E9015-89EA-C610-7EC4-CFBAAC3DD391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Bookmark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8093FB-6D86-3142-42B7-BDC611D8A8EE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Anniversary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73AC143B-8C03-0675-6438-A49E6D08273A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2976F9B-F2E9-CD09-2D08-679ECA3E34DE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Course-advanced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78B6DC07-40B8-F8B9-7895-1D9D0A2648FE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Enterprise competency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E88D6E2-9832-D924-4C54-1F9393141B1A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of users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26FAEBDF-676F-E385-EF5C-F60B024AEE7F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Business partner alt 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90107F4E-DCE5-CC49-2AB1-98D7DA7B4697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App-3rd-party  3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7A70ECE-0A49-D782-3F0D-D1166C31F0A9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Light bulb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C7E53AE-4397-8421-65E6-25C898C043FD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Emoji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617D357-E00E-084A-CABF-77580808DDA2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tx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0107130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B09DBAE-19CE-5822-C366-762D1423B2F7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champion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EDAA1722-304A-476A-4E5B-D176BF368282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BF05F814-AAD2-C44C-CEC7-D05FF45A3945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Question and answer 2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7447B09-90B6-9D6D-34E5-36D048AEE208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61990694-83A0-BED6-D8EC-0D779E97CBF1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Ramp up alt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BB54BCA-8002-D0DD-9112-920AAE419B6C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 guidelines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BFA61F41-A6B3-3A42-4762-C89B80AC7436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Reply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7BA87B85-B9B8-2A76-456D-FD323A612233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Resource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757282DE-1514-6553-C564-511DD31F36C2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C71E7F6F-EDE6-667F-8C0F-05CFAD894A4F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Redesign alt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7CF5BC70-3918-EB77-D5ED-28D36844E2FD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EFE78804-416E-6F67-1223-F256FD768798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Refresh 2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E52F5D0F-BB76-444E-FBD6-AF1F362FF402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6136A5D9-5540-53CC-3834-A672CE2E10D4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Remove alt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D405B41C-504D-9F12-D5D0-24970513BF13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business analyst</a:t>
            </a:r>
          </a:p>
        </p:txBody>
      </p:sp>
      <p:sp>
        <p:nvSpPr>
          <p:cNvPr id="514" name="TextBox 513">
            <a:extLst>
              <a:ext uri="{FF2B5EF4-FFF2-40B4-BE49-F238E27FC236}">
                <a16:creationId xmlns:a16="http://schemas.microsoft.com/office/drawing/2014/main" id="{74D17CF0-1601-CD6D-6B26-F19C10388451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Reader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EF03B716-7EA3-E8AE-223E-8DE69DE73549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2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F336EFD2-E76F-21C3-5966-FA65F60BF483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developer</a:t>
            </a:r>
          </a:p>
        </p:txBody>
      </p:sp>
      <p:sp>
        <p:nvSpPr>
          <p:cNvPr id="520" name="TextBox 519">
            <a:extLst>
              <a:ext uri="{FF2B5EF4-FFF2-40B4-BE49-F238E27FC236}">
                <a16:creationId xmlns:a16="http://schemas.microsoft.com/office/drawing/2014/main" id="{8D1D8690-8055-F6A4-55F5-61AF6ED4864B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infrastructure engineer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5BFAA20A-9C31-0B6B-151A-852F94F0BB98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service support</a:t>
            </a:r>
          </a:p>
        </p:txBody>
      </p:sp>
      <p:sp>
        <p:nvSpPr>
          <p:cNvPr id="524" name="TextBox 523">
            <a:extLst>
              <a:ext uri="{FF2B5EF4-FFF2-40B4-BE49-F238E27FC236}">
                <a16:creationId xmlns:a16="http://schemas.microsoft.com/office/drawing/2014/main" id="{E456E3CB-358A-E1F5-9906-3359DBDA5F7C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solution architect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FF3EA584-58C5-D034-A9BC-CA4DABF013EB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Satellite</a:t>
            </a:r>
          </a:p>
        </p:txBody>
      </p:sp>
      <p:sp>
        <p:nvSpPr>
          <p:cNvPr id="528" name="TextBox 527">
            <a:extLst>
              <a:ext uri="{FF2B5EF4-FFF2-40B4-BE49-F238E27FC236}">
                <a16:creationId xmlns:a16="http://schemas.microsoft.com/office/drawing/2014/main" id="{E647BB7C-9C59-18D8-0A03-DA3D4B74F80B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 alt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1078ABBF-79B1-D16E-B396-4DDC3BB78411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Slideshow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F981FE96-4348-F0C3-112A-7FEC97FC2728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</a:t>
            </a:r>
          </a:p>
        </p:txBody>
      </p:sp>
      <p:sp>
        <p:nvSpPr>
          <p:cNvPr id="534" name="TextBox 533">
            <a:extLst>
              <a:ext uri="{FF2B5EF4-FFF2-40B4-BE49-F238E27FC236}">
                <a16:creationId xmlns:a16="http://schemas.microsoft.com/office/drawing/2014/main" id="{8CE9E0C6-0479-58A6-B0A7-9DB55496E4C5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Seamless integration alt</a:t>
            </a:r>
          </a:p>
        </p:txBody>
      </p:sp>
      <p:sp>
        <p:nvSpPr>
          <p:cNvPr id="536" name="TextBox 535">
            <a:extLst>
              <a:ext uri="{FF2B5EF4-FFF2-40B4-BE49-F238E27FC236}">
                <a16:creationId xmlns:a16="http://schemas.microsoft.com/office/drawing/2014/main" id="{BF2A4C0F-FF5D-9A99-4F8C-0712D382524E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Search</a:t>
            </a:r>
          </a:p>
        </p:txBody>
      </p:sp>
      <p:sp>
        <p:nvSpPr>
          <p:cNvPr id="538" name="TextBox 537">
            <a:extLst>
              <a:ext uri="{FF2B5EF4-FFF2-40B4-BE49-F238E27FC236}">
                <a16:creationId xmlns:a16="http://schemas.microsoft.com/office/drawing/2014/main" id="{2531BA7C-30B0-0E7B-2329-657E2757BF4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Secure </a:t>
            </a:r>
          </a:p>
          <a:p>
            <a:pPr algn="ctr"/>
            <a:r>
              <a:rPr lang="en-US" sz="800"/>
              <a:t>team collab</a:t>
            </a: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C698E416-4634-C94F-154E-BD301B629630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Security</a:t>
            </a:r>
          </a:p>
        </p:txBody>
      </p:sp>
      <p:sp>
        <p:nvSpPr>
          <p:cNvPr id="542" name="TextBox 541">
            <a:extLst>
              <a:ext uri="{FF2B5EF4-FFF2-40B4-BE49-F238E27FC236}">
                <a16:creationId xmlns:a16="http://schemas.microsoft.com/office/drawing/2014/main" id="{800BDEFF-B02D-8AEB-BC7B-178BC1B1B7C7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Share</a:t>
            </a:r>
          </a:p>
        </p:txBody>
      </p:sp>
      <p:sp>
        <p:nvSpPr>
          <p:cNvPr id="544" name="TextBox 543">
            <a:extLst>
              <a:ext uri="{FF2B5EF4-FFF2-40B4-BE49-F238E27FC236}">
                <a16:creationId xmlns:a16="http://schemas.microsoft.com/office/drawing/2014/main" id="{FA2F1273-7739-B511-95DB-D272CAE16EE7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</a:t>
            </a:r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9882D3BE-BF73-2602-D7B6-801DC87D20EC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RPA </a:t>
            </a:r>
          </a:p>
          <a:p>
            <a:pPr algn="ctr"/>
            <a:r>
              <a:rPr lang="en-US" sz="800"/>
              <a:t>sponsor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3CDB0087-B07F-B23E-AB0B-EAF9F5996042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Thank you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C527918B-1CD5-F576-6111-142B05257B0C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Solutions alt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FFF5364D-8380-90CA-AD19-702281F006DD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Speed</a:t>
            </a:r>
          </a:p>
        </p:txBody>
      </p:sp>
      <p:sp>
        <p:nvSpPr>
          <p:cNvPr id="554" name="TextBox 553">
            <a:extLst>
              <a:ext uri="{FF2B5EF4-FFF2-40B4-BE49-F238E27FC236}">
                <a16:creationId xmlns:a16="http://schemas.microsoft.com/office/drawing/2014/main" id="{64C6EF44-D647-91DA-BF3C-A4F9AC113DCB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Stopwatch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2AF40988-1D7E-C4FA-06CD-AD61EFE02B82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Stories</a:t>
            </a: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6603B8B4-B465-8074-3FD3-3AF17C59E685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Success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7418487B-84D0-6212-848B-1AB2346E5C4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2</a:t>
            </a: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DBAED776-9DC2-D94E-2699-DCC1C9ED5BFC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Technology</a:t>
            </a:r>
          </a:p>
          <a:p>
            <a:pPr algn="ctr"/>
            <a:r>
              <a:rPr lang="en-US" sz="800"/>
              <a:t>alt 3</a:t>
            </a:r>
          </a:p>
        </p:txBody>
      </p:sp>
      <p:sp>
        <p:nvSpPr>
          <p:cNvPr id="564" name="TextBox 563">
            <a:extLst>
              <a:ext uri="{FF2B5EF4-FFF2-40B4-BE49-F238E27FC236}">
                <a16:creationId xmlns:a16="http://schemas.microsoft.com/office/drawing/2014/main" id="{5B46A6F0-DFDB-CE01-326C-D96C11B46A34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Support</a:t>
            </a:r>
          </a:p>
        </p:txBody>
      </p:sp>
      <p:sp>
        <p:nvSpPr>
          <p:cNvPr id="566" name="TextBox 565">
            <a:extLst>
              <a:ext uri="{FF2B5EF4-FFF2-40B4-BE49-F238E27FC236}">
                <a16:creationId xmlns:a16="http://schemas.microsoft.com/office/drawing/2014/main" id="{33938D5B-07AF-F138-F480-58B876CC6906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Survey</a:t>
            </a:r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2CBE8570-70B5-99D1-92D1-74E4675CD77E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Tap Touch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3C79FD8A-DAAC-4E22-9302-3FACCB656DFF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Target</a:t>
            </a: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27448055-0F78-AB70-40CE-04E09714D153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</a:t>
            </a:r>
          </a:p>
        </p:txBody>
      </p:sp>
      <p:sp>
        <p:nvSpPr>
          <p:cNvPr id="574" name="TextBox 573">
            <a:extLst>
              <a:ext uri="{FF2B5EF4-FFF2-40B4-BE49-F238E27FC236}">
                <a16:creationId xmlns:a16="http://schemas.microsoft.com/office/drawing/2014/main" id="{86CDC209-2B37-5335-C65A-E527810D168F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Technology </a:t>
            </a:r>
          </a:p>
          <a:p>
            <a:pPr algn="ctr"/>
            <a:r>
              <a:rPr lang="en-US" sz="800"/>
              <a:t>alt</a:t>
            </a:r>
          </a:p>
        </p:txBody>
      </p:sp>
      <p:sp>
        <p:nvSpPr>
          <p:cNvPr id="576" name="TextBox 575">
            <a:extLst>
              <a:ext uri="{FF2B5EF4-FFF2-40B4-BE49-F238E27FC236}">
                <a16:creationId xmlns:a16="http://schemas.microsoft.com/office/drawing/2014/main" id="{026E1FF2-BA2E-41B0-514D-8889445B5B05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Tent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E4735722-FEEF-80D5-C0C9-FFE7AC68DCE1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Student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FBB93B83-FB57-4249-DE2D-5F3CA35A86AA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Time saver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9FA93FA4-4B91-0312-DF31-61BD3CADCDD1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</a:t>
            </a:r>
          </a:p>
        </p:txBody>
      </p:sp>
      <p:sp>
        <p:nvSpPr>
          <p:cNvPr id="584" name="TextBox 583">
            <a:extLst>
              <a:ext uri="{FF2B5EF4-FFF2-40B4-BE49-F238E27FC236}">
                <a16:creationId xmlns:a16="http://schemas.microsoft.com/office/drawing/2014/main" id="{62D897FC-511A-3547-D724-05110CA6219F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User-OTM</a:t>
            </a:r>
          </a:p>
        </p:txBody>
      </p:sp>
      <p:sp>
        <p:nvSpPr>
          <p:cNvPr id="586" name="TextBox 585">
            <a:extLst>
              <a:ext uri="{FF2B5EF4-FFF2-40B4-BE49-F238E27FC236}">
                <a16:creationId xmlns:a16="http://schemas.microsoft.com/office/drawing/2014/main" id="{056C4FCA-3826-1BF2-C51C-E6EEDACF9C55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Validate</a:t>
            </a: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DE802E82-EC07-F29D-A6A0-8F944836F85F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Vendor</a:t>
            </a:r>
          </a:p>
        </p:txBody>
      </p:sp>
      <p:sp>
        <p:nvSpPr>
          <p:cNvPr id="590" name="TextBox 589">
            <a:extLst>
              <a:ext uri="{FF2B5EF4-FFF2-40B4-BE49-F238E27FC236}">
                <a16:creationId xmlns:a16="http://schemas.microsoft.com/office/drawing/2014/main" id="{442EC9C0-AB10-1A54-E5DF-225860524EE6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Welcome</a:t>
            </a:r>
          </a:p>
        </p:txBody>
      </p:sp>
      <p:sp>
        <p:nvSpPr>
          <p:cNvPr id="592" name="TextBox 591">
            <a:extLst>
              <a:ext uri="{FF2B5EF4-FFF2-40B4-BE49-F238E27FC236}">
                <a16:creationId xmlns:a16="http://schemas.microsoft.com/office/drawing/2014/main" id="{A962070B-3508-85F8-2B54-F434109E2F6A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in</a:t>
            </a: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1532CEFC-409F-2060-CF8F-CBC7D4669C07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off</a:t>
            </a: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77E1D7D4-700C-DF1E-A51B-B50610A14252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Visibility on</a:t>
            </a:r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C9FA045-BB39-F8CB-5931-38A3389CCC1B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Warning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6002A60B-7455-0E4B-BB0E-D91FAAEAE9F1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expert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96EB526F-4E80-56AD-2A54-C4BFF27DB8E7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scraping</a:t>
            </a:r>
          </a:p>
        </p:txBody>
      </p:sp>
      <p:sp>
        <p:nvSpPr>
          <p:cNvPr id="604" name="TextBox 603">
            <a:extLst>
              <a:ext uri="{FF2B5EF4-FFF2-40B4-BE49-F238E27FC236}">
                <a16:creationId xmlns:a16="http://schemas.microsoft.com/office/drawing/2014/main" id="{F278C588-BDB0-E88D-A9D6-44EBE9471FD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Web</a:t>
            </a:r>
          </a:p>
          <a:p>
            <a:pPr algn="ctr"/>
            <a:r>
              <a:rPr lang="en-US" sz="800"/>
              <a:t>testing</a:t>
            </a:r>
          </a:p>
        </p:txBody>
      </p:sp>
      <p:sp>
        <p:nvSpPr>
          <p:cNvPr id="606" name="TextBox 605">
            <a:extLst>
              <a:ext uri="{FF2B5EF4-FFF2-40B4-BE49-F238E27FC236}">
                <a16:creationId xmlns:a16="http://schemas.microsoft.com/office/drawing/2014/main" id="{7B820206-AB9B-7852-18F4-E3F4E268E6A3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Zoom out</a:t>
            </a:r>
          </a:p>
        </p:txBody>
      </p:sp>
      <p:sp>
        <p:nvSpPr>
          <p:cNvPr id="608" name="TextBox 607">
            <a:extLst>
              <a:ext uri="{FF2B5EF4-FFF2-40B4-BE49-F238E27FC236}">
                <a16:creationId xmlns:a16="http://schemas.microsoft.com/office/drawing/2014/main" id="{9B32D2B9-2237-3400-8ECC-1B4EDFA30441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Vector </a:t>
            </a:r>
          </a:p>
          <a:p>
            <a:pPr algn="ctr"/>
            <a:r>
              <a:rPr lang="en-US" sz="800"/>
              <a:t>anchor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A842762B-0C8C-81E0-DA6A-0D3F643479D9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square</a:t>
            </a: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64D4256C-2C7C-9B8A-F74C-AE9721DAC1CD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Location </a:t>
            </a:r>
          </a:p>
          <a:p>
            <a:pPr algn="ctr"/>
            <a:r>
              <a:rPr lang="en-US" sz="800"/>
              <a:t>pin</a:t>
            </a: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6CF99927-F6D0-254B-5EFA-5089FA7D104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C39A79C0-8372-D6E8-096E-8DB380CF36EB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Lock</a:t>
            </a:r>
          </a:p>
          <a:p>
            <a:pPr algn="ctr"/>
            <a:r>
              <a:rPr lang="en-US" sz="800"/>
              <a:t>open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:a16="http://schemas.microsoft.com/office/drawing/2014/main" id="{9ECFCAFE-9F6D-1531-AD3D-33E87931FA09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Macro recording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8673F24B-CEAD-A321-0741-11620EEC9C73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</a:t>
            </a:r>
          </a:p>
        </p:txBody>
      </p:sp>
      <p:sp>
        <p:nvSpPr>
          <p:cNvPr id="622" name="TextBox 621">
            <a:extLst>
              <a:ext uri="{FF2B5EF4-FFF2-40B4-BE49-F238E27FC236}">
                <a16:creationId xmlns:a16="http://schemas.microsoft.com/office/drawing/2014/main" id="{5E14C288-EE89-4450-4C27-99FA47F29EDD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Mobile</a:t>
            </a:r>
          </a:p>
          <a:p>
            <a:pPr algn="ctr"/>
            <a:r>
              <a:rPr lang="en-US" sz="800"/>
              <a:t>device</a:t>
            </a:r>
          </a:p>
        </p:txBody>
      </p:sp>
      <p:sp>
        <p:nvSpPr>
          <p:cNvPr id="624" name="TextBox 623">
            <a:extLst>
              <a:ext uri="{FF2B5EF4-FFF2-40B4-BE49-F238E27FC236}">
                <a16:creationId xmlns:a16="http://schemas.microsoft.com/office/drawing/2014/main" id="{C485B63B-4C24-1E7A-A85C-33F16F9D24E6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</p:txBody>
      </p:sp>
      <p:sp>
        <p:nvSpPr>
          <p:cNvPr id="626" name="TextBox 625">
            <a:extLst>
              <a:ext uri="{FF2B5EF4-FFF2-40B4-BE49-F238E27FC236}">
                <a16:creationId xmlns:a16="http://schemas.microsoft.com/office/drawing/2014/main" id="{26415E51-B4A7-1B60-FF0C-BCBE43BDADD2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Managing alt</a:t>
            </a:r>
          </a:p>
        </p:txBody>
      </p:sp>
      <p:sp>
        <p:nvSpPr>
          <p:cNvPr id="628" name="TextBox 627">
            <a:extLst>
              <a:ext uri="{FF2B5EF4-FFF2-40B4-BE49-F238E27FC236}">
                <a16:creationId xmlns:a16="http://schemas.microsoft.com/office/drawing/2014/main" id="{89D6DDC5-B721-F80E-41A4-9FBEFDA1F5F2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</a:t>
            </a:r>
          </a:p>
        </p:txBody>
      </p:sp>
      <p:sp>
        <p:nvSpPr>
          <p:cNvPr id="630" name="TextBox 629">
            <a:extLst>
              <a:ext uri="{FF2B5EF4-FFF2-40B4-BE49-F238E27FC236}">
                <a16:creationId xmlns:a16="http://schemas.microsoft.com/office/drawing/2014/main" id="{5A956151-953E-FFCC-CFF8-B53CACDB38BC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</a:t>
            </a:r>
          </a:p>
        </p:txBody>
      </p:sp>
      <p:sp>
        <p:nvSpPr>
          <p:cNvPr id="632" name="TextBox 631">
            <a:extLst>
              <a:ext uri="{FF2B5EF4-FFF2-40B4-BE49-F238E27FC236}">
                <a16:creationId xmlns:a16="http://schemas.microsoft.com/office/drawing/2014/main" id="{C3BC3D0C-180F-033D-011C-F61C01867416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Map alt 2</a:t>
            </a:r>
          </a:p>
        </p:txBody>
      </p:sp>
      <p:sp>
        <p:nvSpPr>
          <p:cNvPr id="634" name="TextBox 633">
            <a:extLst>
              <a:ext uri="{FF2B5EF4-FFF2-40B4-BE49-F238E27FC236}">
                <a16:creationId xmlns:a16="http://schemas.microsoft.com/office/drawing/2014/main" id="{D7042731-BA1B-05EF-B944-76D430CA20A1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Media</a:t>
            </a:r>
          </a:p>
        </p:txBody>
      </p:sp>
      <p:sp>
        <p:nvSpPr>
          <p:cNvPr id="636" name="TextBox 635">
            <a:extLst>
              <a:ext uri="{FF2B5EF4-FFF2-40B4-BE49-F238E27FC236}">
                <a16:creationId xmlns:a16="http://schemas.microsoft.com/office/drawing/2014/main" id="{23D1D19A-9ED4-A89F-2913-BFC7BA97BA0A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Mismatch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142E348A-534E-A74A-6A4F-22C3441E98B8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Money </a:t>
            </a:r>
          </a:p>
          <a:p>
            <a:pPr algn="ctr"/>
            <a:r>
              <a:rPr lang="en-US" sz="800"/>
              <a:t>circle</a:t>
            </a:r>
          </a:p>
        </p:txBody>
      </p:sp>
      <p:sp>
        <p:nvSpPr>
          <p:cNvPr id="640" name="TextBox 639">
            <a:extLst>
              <a:ext uri="{FF2B5EF4-FFF2-40B4-BE49-F238E27FC236}">
                <a16:creationId xmlns:a16="http://schemas.microsoft.com/office/drawing/2014/main" id="{F0D3AE74-EC07-121D-51FC-409B57FA5212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Manage documents</a:t>
            </a:r>
          </a:p>
        </p:txBody>
      </p:sp>
      <p:sp>
        <p:nvSpPr>
          <p:cNvPr id="642" name="TextBox 641">
            <a:extLst>
              <a:ext uri="{FF2B5EF4-FFF2-40B4-BE49-F238E27FC236}">
                <a16:creationId xmlns:a16="http://schemas.microsoft.com/office/drawing/2014/main" id="{7756A3B8-B94A-CB9E-9646-83ABB2AE67A1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QA</a:t>
            </a:r>
          </a:p>
        </p:txBody>
      </p:sp>
      <p:sp>
        <p:nvSpPr>
          <p:cNvPr id="644" name="TextBox 643">
            <a:extLst>
              <a:ext uri="{FF2B5EF4-FFF2-40B4-BE49-F238E27FC236}">
                <a16:creationId xmlns:a16="http://schemas.microsoft.com/office/drawing/2014/main" id="{AFCFD625-FC03-B3C0-3974-2A88FD9C1D3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</a:t>
            </a:r>
          </a:p>
        </p:txBody>
      </p:sp>
      <p:sp>
        <p:nvSpPr>
          <p:cNvPr id="646" name="TextBox 645">
            <a:extLst>
              <a:ext uri="{FF2B5EF4-FFF2-40B4-BE49-F238E27FC236}">
                <a16:creationId xmlns:a16="http://schemas.microsoft.com/office/drawing/2014/main" id="{9BB546B7-8A3D-68DE-C82F-72ED53032F67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Monitoring alt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E5B644ED-73EF-33AE-A425-523DD8F53411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Note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6BE1FCB3-54C0-7206-160B-784D2337BEB1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3804629E-A629-9DE1-20B5-4610937A0643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Phone </a:t>
            </a:r>
          </a:p>
          <a:p>
            <a:pPr algn="ctr"/>
            <a:r>
              <a:rPr lang="en-US" sz="800"/>
              <a:t>call</a:t>
            </a:r>
          </a:p>
        </p:txBody>
      </p:sp>
      <p:sp>
        <p:nvSpPr>
          <p:cNvPr id="654" name="TextBox 653">
            <a:extLst>
              <a:ext uri="{FF2B5EF4-FFF2-40B4-BE49-F238E27FC236}">
                <a16:creationId xmlns:a16="http://schemas.microsoft.com/office/drawing/2014/main" id="{1B757380-C36E-08F2-D2CD-0A52986291A8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</a:t>
            </a:r>
          </a:p>
        </p:txBody>
      </p:sp>
      <p:sp>
        <p:nvSpPr>
          <p:cNvPr id="656" name="TextBox 655">
            <a:extLst>
              <a:ext uri="{FF2B5EF4-FFF2-40B4-BE49-F238E27FC236}">
                <a16:creationId xmlns:a16="http://schemas.microsoft.com/office/drawing/2014/main" id="{B44BF5A3-6657-3ED6-9C69-CAFE0E2013C6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Proof of concept 2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FFC1A677-E495-E07B-D434-43B196071D7F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Pivot</a:t>
            </a:r>
          </a:p>
        </p:txBody>
      </p:sp>
      <p:sp>
        <p:nvSpPr>
          <p:cNvPr id="660" name="TextBox 659">
            <a:extLst>
              <a:ext uri="{FF2B5EF4-FFF2-40B4-BE49-F238E27FC236}">
                <a16:creationId xmlns:a16="http://schemas.microsoft.com/office/drawing/2014/main" id="{CDB84352-62D0-DD32-239B-231326ED9375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Plugin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E7FD1862-3FA5-2C72-D994-6A6EC550590B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D3AB57FC-E92E-B623-3DA2-6121E2E7910C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Process identification 2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:a16="http://schemas.microsoft.com/office/drawing/2014/main" id="{5AF7F5C6-A476-5C82-5C32-28EF4B91A13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Project</a:t>
            </a:r>
          </a:p>
        </p:txBody>
      </p:sp>
      <p:sp>
        <p:nvSpPr>
          <p:cNvPr id="668" name="TextBox 667">
            <a:extLst>
              <a:ext uri="{FF2B5EF4-FFF2-40B4-BE49-F238E27FC236}">
                <a16:creationId xmlns:a16="http://schemas.microsoft.com/office/drawing/2014/main" id="{68B714D1-63FA-4D62-282E-413B311DD73D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Promoter bullhorn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:a16="http://schemas.microsoft.com/office/drawing/2014/main" id="{BEDAFA72-B400-0FC2-2807-7D650180B59E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Public </a:t>
            </a:r>
          </a:p>
          <a:p>
            <a:pPr algn="ctr"/>
            <a:r>
              <a:rPr lang="en-US" sz="800"/>
              <a:t>sector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:a16="http://schemas.microsoft.com/office/drawing/2014/main" id="{DF97AD7D-6E6B-5F05-E2A4-C4C83EEA8AF0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/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911847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91" name="Rectangle 490">
            <a:extLst>
              <a:ext uri="{FF2B5EF4-FFF2-40B4-BE49-F238E27FC236}">
                <a16:creationId xmlns:a16="http://schemas.microsoft.com/office/drawing/2014/main" id="{065E3A3D-B6FA-DFA8-4314-4C52A6F93091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492" name="Left Bracket 491">
            <a:extLst>
              <a:ext uri="{FF2B5EF4-FFF2-40B4-BE49-F238E27FC236}">
                <a16:creationId xmlns:a16="http://schemas.microsoft.com/office/drawing/2014/main" id="{BDA449AE-2C01-063D-D9DD-7D85A04E9646}"/>
              </a:ext>
            </a:extLst>
          </p:cNvPr>
          <p:cNvSpPr/>
          <p:nvPr userDrawn="1"/>
        </p:nvSpPr>
        <p:spPr>
          <a:xfrm flipH="1">
            <a:off x="-6" y="1276794"/>
            <a:ext cx="3240190" cy="1619825"/>
          </a:xfrm>
          <a:prstGeom prst="leftBracket">
            <a:avLst>
              <a:gd name="adj" fmla="val 0"/>
            </a:avLst>
          </a:prstGeom>
          <a:noFill/>
          <a:ln w="12700" cap="rnd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27133876-A165-ACC9-F7A7-874BC9168968}"/>
              </a:ext>
            </a:extLst>
          </p:cNvPr>
          <p:cNvSpPr txBox="1"/>
          <p:nvPr userDrawn="1"/>
        </p:nvSpPr>
        <p:spPr>
          <a:xfrm>
            <a:off x="1911524" y="2580873"/>
            <a:ext cx="1143190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Attended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AA3E5-90CD-8BA4-0858-BE5429AC06F8}"/>
              </a:ext>
            </a:extLst>
          </p:cNvPr>
          <p:cNvSpPr txBox="1"/>
          <p:nvPr userDrawn="1"/>
        </p:nvSpPr>
        <p:spPr>
          <a:xfrm>
            <a:off x="539459" y="2580873"/>
            <a:ext cx="961402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1C89FD8-9CEB-342B-3147-80416505E2F9}"/>
              </a:ext>
            </a:extLst>
          </p:cNvPr>
          <p:cNvSpPr txBox="1"/>
          <p:nvPr userDrawn="1"/>
        </p:nvSpPr>
        <p:spPr>
          <a:xfrm>
            <a:off x="665249" y="1756657"/>
            <a:ext cx="709821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C906E7F3-6000-C560-3D58-FB85D32962F7}"/>
              </a:ext>
            </a:extLst>
          </p:cNvPr>
          <p:cNvSpPr txBox="1"/>
          <p:nvPr userDrawn="1"/>
        </p:nvSpPr>
        <p:spPr>
          <a:xfrm>
            <a:off x="2321415" y="1756657"/>
            <a:ext cx="304879" cy="215444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3601A66-7D34-F677-46D2-D5D9A4DE86E5}"/>
              </a:ext>
            </a:extLst>
          </p:cNvPr>
          <p:cNvSpPr txBox="1"/>
          <p:nvPr userDrawn="1"/>
        </p:nvSpPr>
        <p:spPr>
          <a:xfrm>
            <a:off x="10390297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BB295E8-1210-6089-ACC3-4E5BD189D027}"/>
              </a:ext>
            </a:extLst>
          </p:cNvPr>
          <p:cNvSpPr txBox="1"/>
          <p:nvPr userDrawn="1"/>
        </p:nvSpPr>
        <p:spPr>
          <a:xfrm>
            <a:off x="103902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9F62F0F-7834-86B1-6492-BB56AA3AA329}"/>
              </a:ext>
            </a:extLst>
          </p:cNvPr>
          <p:cNvSpPr txBox="1"/>
          <p:nvPr userDrawn="1"/>
        </p:nvSpPr>
        <p:spPr>
          <a:xfrm>
            <a:off x="11102668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Enterprise-competency alt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0019C44C-686E-56D6-2CD4-95F7DD4C6344}"/>
              </a:ext>
            </a:extLst>
          </p:cNvPr>
          <p:cNvSpPr txBox="1"/>
          <p:nvPr userDrawn="1"/>
        </p:nvSpPr>
        <p:spPr>
          <a:xfrm>
            <a:off x="11102668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FBE45560-651C-0464-B4F5-BEE1B42B6A2E}"/>
              </a:ext>
            </a:extLst>
          </p:cNvPr>
          <p:cNvSpPr txBox="1"/>
          <p:nvPr userDrawn="1"/>
        </p:nvSpPr>
        <p:spPr>
          <a:xfrm>
            <a:off x="11102668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56AF41E5-55C4-793A-987C-DA6C5A35BD74}"/>
              </a:ext>
            </a:extLst>
          </p:cNvPr>
          <p:cNvSpPr txBox="1"/>
          <p:nvPr userDrawn="1"/>
        </p:nvSpPr>
        <p:spPr>
          <a:xfrm>
            <a:off x="11102668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503" name="TextBox 502">
            <a:extLst>
              <a:ext uri="{FF2B5EF4-FFF2-40B4-BE49-F238E27FC236}">
                <a16:creationId xmlns:a16="http://schemas.microsoft.com/office/drawing/2014/main" id="{EE3F7E46-D398-409E-DB4D-556181C7A100}"/>
              </a:ext>
            </a:extLst>
          </p:cNvPr>
          <p:cNvSpPr txBox="1"/>
          <p:nvPr userDrawn="1"/>
        </p:nvSpPr>
        <p:spPr>
          <a:xfrm>
            <a:off x="38633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Equal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B68C01A1-811C-EEC2-20EA-2632508D6FC4}"/>
              </a:ext>
            </a:extLst>
          </p:cNvPr>
          <p:cNvSpPr txBox="1"/>
          <p:nvPr userDrawn="1"/>
        </p:nvSpPr>
        <p:spPr>
          <a:xfrm>
            <a:off x="38633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Health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6489331C-EFEA-0E57-D731-5A82909F6924}"/>
              </a:ext>
            </a:extLst>
          </p:cNvPr>
          <p:cNvSpPr txBox="1"/>
          <p:nvPr userDrawn="1"/>
        </p:nvSpPr>
        <p:spPr>
          <a:xfrm>
            <a:off x="386333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06" name="TextBox 505">
            <a:extLst>
              <a:ext uri="{FF2B5EF4-FFF2-40B4-BE49-F238E27FC236}">
                <a16:creationId xmlns:a16="http://schemas.microsoft.com/office/drawing/2014/main" id="{1E67BF26-8F01-0A0C-ABE3-A062955D169E}"/>
              </a:ext>
            </a:extLst>
          </p:cNvPr>
          <p:cNvSpPr txBox="1"/>
          <p:nvPr userDrawn="1"/>
        </p:nvSpPr>
        <p:spPr>
          <a:xfrm>
            <a:off x="38633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507" name="TextBox 506">
            <a:extLst>
              <a:ext uri="{FF2B5EF4-FFF2-40B4-BE49-F238E27FC236}">
                <a16:creationId xmlns:a16="http://schemas.microsoft.com/office/drawing/2014/main" id="{17D069BB-C660-1689-CE89-3F931EB71D65}"/>
              </a:ext>
            </a:extLst>
          </p:cNvPr>
          <p:cNvSpPr txBox="1"/>
          <p:nvPr userDrawn="1"/>
        </p:nvSpPr>
        <p:spPr>
          <a:xfrm>
            <a:off x="109448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Error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B7D055F2-233E-5289-91D1-3D5995FE2C70}"/>
              </a:ext>
            </a:extLst>
          </p:cNvPr>
          <p:cNvSpPr txBox="1"/>
          <p:nvPr userDrawn="1"/>
        </p:nvSpPr>
        <p:spPr>
          <a:xfrm>
            <a:off x="109448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A6F2DB0F-2889-CC7E-810D-2EF0D903C0EB}"/>
              </a:ext>
            </a:extLst>
          </p:cNvPr>
          <p:cNvSpPr txBox="1"/>
          <p:nvPr userDrawn="1"/>
        </p:nvSpPr>
        <p:spPr>
          <a:xfrm>
            <a:off x="109448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Clock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764422F1-C184-3A3B-0FD9-A9DBDC9A9F47}"/>
              </a:ext>
            </a:extLst>
          </p:cNvPr>
          <p:cNvSpPr txBox="1"/>
          <p:nvPr userDrawn="1"/>
        </p:nvSpPr>
        <p:spPr>
          <a:xfrm>
            <a:off x="109448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53185685-AB91-B195-7E8B-B7612768AEDB}"/>
              </a:ext>
            </a:extLst>
          </p:cNvPr>
          <p:cNvSpPr txBox="1"/>
          <p:nvPr userDrawn="1"/>
        </p:nvSpPr>
        <p:spPr>
          <a:xfrm>
            <a:off x="1809080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2255BAC1-AD8C-4B42-DAD9-C14442E2AFC1}"/>
              </a:ext>
            </a:extLst>
          </p:cNvPr>
          <p:cNvSpPr txBox="1"/>
          <p:nvPr userDrawn="1"/>
        </p:nvSpPr>
        <p:spPr>
          <a:xfrm>
            <a:off x="180908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AD01437-9042-4550-AFDC-677A4C2F7A4D}"/>
              </a:ext>
            </a:extLst>
          </p:cNvPr>
          <p:cNvSpPr txBox="1"/>
          <p:nvPr userDrawn="1"/>
        </p:nvSpPr>
        <p:spPr>
          <a:xfrm>
            <a:off x="1809080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app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FF9E324-19D0-1BD2-7463-54D33B723E69}"/>
              </a:ext>
            </a:extLst>
          </p:cNvPr>
          <p:cNvSpPr txBox="1"/>
          <p:nvPr userDrawn="1"/>
        </p:nvSpPr>
        <p:spPr>
          <a:xfrm>
            <a:off x="180908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BC7A19C-1DC6-2C14-E78E-590B14975DF2}"/>
              </a:ext>
            </a:extLst>
          </p:cNvPr>
          <p:cNvSpPr txBox="1"/>
          <p:nvPr userDrawn="1"/>
        </p:nvSpPr>
        <p:spPr>
          <a:xfrm>
            <a:off x="252491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Fast ROI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1C4BD93F-7514-1B8E-42FF-537DE0664FB0}"/>
              </a:ext>
            </a:extLst>
          </p:cNvPr>
          <p:cNvSpPr txBox="1"/>
          <p:nvPr userDrawn="1"/>
        </p:nvSpPr>
        <p:spPr>
          <a:xfrm>
            <a:off x="252491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DA28DD2-4DD1-AB0F-135C-E9044A0E85BA}"/>
              </a:ext>
            </a:extLst>
          </p:cNvPr>
          <p:cNvSpPr txBox="1"/>
          <p:nvPr userDrawn="1"/>
        </p:nvSpPr>
        <p:spPr>
          <a:xfrm>
            <a:off x="4668704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Code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C2A8950A-7DD0-9C97-132C-B5C1AC6B65C7}"/>
              </a:ext>
            </a:extLst>
          </p:cNvPr>
          <p:cNvSpPr txBox="1"/>
          <p:nvPr userDrawn="1"/>
        </p:nvSpPr>
        <p:spPr>
          <a:xfrm>
            <a:off x="466870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02ADF7B-32DB-B7AD-665A-8C0EBC8E04CE}"/>
              </a:ext>
            </a:extLst>
          </p:cNvPr>
          <p:cNvSpPr txBox="1"/>
          <p:nvPr userDrawn="1"/>
        </p:nvSpPr>
        <p:spPr>
          <a:xfrm>
            <a:off x="5383301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First-link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65F530AF-E865-77C8-33E9-62851C35EE26}"/>
              </a:ext>
            </a:extLst>
          </p:cNvPr>
          <p:cNvSpPr txBox="1"/>
          <p:nvPr userDrawn="1"/>
        </p:nvSpPr>
        <p:spPr>
          <a:xfrm>
            <a:off x="4668704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1150803D-768E-8E71-BE75-6268DF6994DE}"/>
              </a:ext>
            </a:extLst>
          </p:cNvPr>
          <p:cNvSpPr txBox="1"/>
          <p:nvPr userDrawn="1"/>
        </p:nvSpPr>
        <p:spPr>
          <a:xfrm>
            <a:off x="5383301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FCDB99FB-7D72-64D0-EBA1-AD50B2ADFA38}"/>
              </a:ext>
            </a:extLst>
          </p:cNvPr>
          <p:cNvSpPr txBox="1"/>
          <p:nvPr userDrawn="1"/>
        </p:nvSpPr>
        <p:spPr>
          <a:xfrm>
            <a:off x="5383301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Keyboard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CCF2683-4322-20F2-373A-C5F63EC92045}"/>
              </a:ext>
            </a:extLst>
          </p:cNvPr>
          <p:cNvSpPr txBox="1"/>
          <p:nvPr userDrawn="1"/>
        </p:nvSpPr>
        <p:spPr>
          <a:xfrm>
            <a:off x="5383301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Complete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audit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0A3031E5-CBBA-C2E9-4804-2AB8122BD362}"/>
              </a:ext>
            </a:extLst>
          </p:cNvPr>
          <p:cNvSpPr txBox="1"/>
          <p:nvPr userDrawn="1"/>
        </p:nvSpPr>
        <p:spPr>
          <a:xfrm>
            <a:off x="5383301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 </a:t>
            </a:r>
            <a:br>
              <a:rPr lang="en-US" sz="800">
                <a:solidFill>
                  <a:schemeClr val="bg1"/>
                </a:solidFill>
              </a:rPr>
            </a:b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A4CADEB-3A2D-9A09-B9CB-B75BC6EAC868}"/>
              </a:ext>
            </a:extLst>
          </p:cNvPr>
          <p:cNvSpPr txBox="1"/>
          <p:nvPr userDrawn="1"/>
        </p:nvSpPr>
        <p:spPr>
          <a:xfrm>
            <a:off x="6097897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First-mention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6E6C23B-5F3F-00D2-1CAB-482209B9EA2A}"/>
              </a:ext>
            </a:extLst>
          </p:cNvPr>
          <p:cNvSpPr txBox="1"/>
          <p:nvPr userDrawn="1"/>
        </p:nvSpPr>
        <p:spPr>
          <a:xfrm>
            <a:off x="5383301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33490CB-50F7-FD4B-77AD-779C93F27576}"/>
              </a:ext>
            </a:extLst>
          </p:cNvPr>
          <p:cNvSpPr txBox="1"/>
          <p:nvPr userDrawn="1"/>
        </p:nvSpPr>
        <p:spPr>
          <a:xfrm>
            <a:off x="609789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Alt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177F25-16FC-0B71-C762-A26242838479}"/>
              </a:ext>
            </a:extLst>
          </p:cNvPr>
          <p:cNvSpPr txBox="1"/>
          <p:nvPr userDrawn="1"/>
        </p:nvSpPr>
        <p:spPr>
          <a:xfrm>
            <a:off x="6097897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EC2D3CA-DB2B-6EC0-1CC6-8EBFA4019F2A}"/>
              </a:ext>
            </a:extLst>
          </p:cNvPr>
          <p:cNvSpPr txBox="1"/>
          <p:nvPr userDrawn="1"/>
        </p:nvSpPr>
        <p:spPr>
          <a:xfrm>
            <a:off x="6097897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8DAB4BA-BDBE-0579-FCB6-3F9B1DF2BD21}"/>
              </a:ext>
            </a:extLst>
          </p:cNvPr>
          <p:cNvSpPr txBox="1"/>
          <p:nvPr userDrawn="1"/>
        </p:nvSpPr>
        <p:spPr>
          <a:xfrm>
            <a:off x="609789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C0B8CD01-0212-784E-0A6B-F8E3CE7A6D1A}"/>
              </a:ext>
            </a:extLst>
          </p:cNvPr>
          <p:cNvSpPr txBox="1"/>
          <p:nvPr userDrawn="1"/>
        </p:nvSpPr>
        <p:spPr>
          <a:xfrm>
            <a:off x="681249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</a:t>
            </a:r>
            <a:r>
              <a:rPr lang="en-US" sz="800" err="1">
                <a:solidFill>
                  <a:schemeClr val="bg1"/>
                </a:solidFill>
              </a:rPr>
              <a:t>onebox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158BD53F-8453-FDDA-D698-C7709ECC1A4E}"/>
              </a:ext>
            </a:extLst>
          </p:cNvPr>
          <p:cNvSpPr txBox="1"/>
          <p:nvPr userDrawn="1"/>
        </p:nvSpPr>
        <p:spPr>
          <a:xfrm>
            <a:off x="609789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 automation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3A53D12-F8A5-F410-A4F0-D87DEB119D04}"/>
              </a:ext>
            </a:extLst>
          </p:cNvPr>
          <p:cNvSpPr txBox="1"/>
          <p:nvPr userDrawn="1"/>
        </p:nvSpPr>
        <p:spPr>
          <a:xfrm>
            <a:off x="6812494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AI Enabled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52F02695-8F17-CF81-C454-0F888EBD9629}"/>
              </a:ext>
            </a:extLst>
          </p:cNvPr>
          <p:cNvSpPr txBox="1"/>
          <p:nvPr userDrawn="1"/>
        </p:nvSpPr>
        <p:spPr>
          <a:xfrm>
            <a:off x="681249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Label alt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118E91B-69F5-80E6-6D7B-B3EAC3136F7D}"/>
              </a:ext>
            </a:extLst>
          </p:cNvPr>
          <p:cNvSpPr txBox="1"/>
          <p:nvPr userDrawn="1"/>
        </p:nvSpPr>
        <p:spPr>
          <a:xfrm>
            <a:off x="8961986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low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4A5F0BB-1935-FD82-F3FC-B5C5C7DD03DC}"/>
              </a:ext>
            </a:extLst>
          </p:cNvPr>
          <p:cNvSpPr txBox="1"/>
          <p:nvPr userDrawn="1"/>
        </p:nvSpPr>
        <p:spPr>
          <a:xfrm>
            <a:off x="896198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Editor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498D90F-351D-BDC6-8846-DEB644B5AE62}"/>
              </a:ext>
            </a:extLst>
          </p:cNvPr>
          <p:cNvSpPr txBox="1"/>
          <p:nvPr userDrawn="1"/>
        </p:nvSpPr>
        <p:spPr>
          <a:xfrm>
            <a:off x="96751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CB35604-EBFA-7060-4052-584A4AC7DAED}"/>
              </a:ext>
            </a:extLst>
          </p:cNvPr>
          <p:cNvSpPr txBox="1"/>
          <p:nvPr userDrawn="1"/>
        </p:nvSpPr>
        <p:spPr>
          <a:xfrm>
            <a:off x="896198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 alt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5D459304-CC3B-0764-7FD4-DABB218815B3}"/>
              </a:ext>
            </a:extLst>
          </p:cNvPr>
          <p:cNvSpPr txBox="1"/>
          <p:nvPr userDrawn="1"/>
        </p:nvSpPr>
        <p:spPr>
          <a:xfrm>
            <a:off x="9675196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C2D276B4-D913-37E2-3D9D-D80834D820C3}"/>
              </a:ext>
            </a:extLst>
          </p:cNvPr>
          <p:cNvSpPr txBox="1"/>
          <p:nvPr userDrawn="1"/>
        </p:nvSpPr>
        <p:spPr>
          <a:xfrm>
            <a:off x="10390297" y="587773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BE643265-B922-E8CE-B943-79A9A82A03F2}"/>
              </a:ext>
            </a:extLst>
          </p:cNvPr>
          <p:cNvSpPr txBox="1"/>
          <p:nvPr userDrawn="1"/>
        </p:nvSpPr>
        <p:spPr>
          <a:xfrm>
            <a:off x="252491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download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3C85818D-F52D-DB61-A30D-12F9AC12390D}"/>
              </a:ext>
            </a:extLst>
          </p:cNvPr>
          <p:cNvSpPr txBox="1"/>
          <p:nvPr userDrawn="1"/>
        </p:nvSpPr>
        <p:spPr>
          <a:xfrm>
            <a:off x="2524914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B00766AC-0526-578E-A54F-1B805CFF3708}"/>
              </a:ext>
            </a:extLst>
          </p:cNvPr>
          <p:cNvSpPr txBox="1"/>
          <p:nvPr userDrawn="1"/>
        </p:nvSpPr>
        <p:spPr>
          <a:xfrm>
            <a:off x="3242083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Emoji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05694F91-B019-4C58-C258-8D755A9F6C28}"/>
              </a:ext>
            </a:extLst>
          </p:cNvPr>
          <p:cNvSpPr txBox="1"/>
          <p:nvPr userDrawn="1"/>
        </p:nvSpPr>
        <p:spPr>
          <a:xfrm>
            <a:off x="11102668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BDA88BD-B5E8-B820-9FD6-88AED61725EC}"/>
              </a:ext>
            </a:extLst>
          </p:cNvPr>
          <p:cNvSpPr txBox="1"/>
          <p:nvPr userDrawn="1"/>
        </p:nvSpPr>
        <p:spPr>
          <a:xfrm>
            <a:off x="3242083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C77D6F56-D9D7-CADE-39EF-F4277DFD52D4}"/>
              </a:ext>
            </a:extLst>
          </p:cNvPr>
          <p:cNvSpPr txBox="1"/>
          <p:nvPr userDrawn="1"/>
        </p:nvSpPr>
        <p:spPr>
          <a:xfrm>
            <a:off x="3242083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Information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EFBFF1AD-EBA6-2314-C777-44045CCAB2ED}"/>
              </a:ext>
            </a:extLst>
          </p:cNvPr>
          <p:cNvSpPr txBox="1"/>
          <p:nvPr userDrawn="1"/>
        </p:nvSpPr>
        <p:spPr>
          <a:xfrm>
            <a:off x="39330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upload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BEC2D515-E8A7-E3A6-6C08-5B7463146F26}"/>
              </a:ext>
            </a:extLst>
          </p:cNvPr>
          <p:cNvSpPr txBox="1"/>
          <p:nvPr userDrawn="1"/>
        </p:nvSpPr>
        <p:spPr>
          <a:xfrm>
            <a:off x="39330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D1261B6-739A-A1CB-7212-05742858055E}"/>
              </a:ext>
            </a:extLst>
          </p:cNvPr>
          <p:cNvSpPr txBox="1"/>
          <p:nvPr userDrawn="1"/>
        </p:nvSpPr>
        <p:spPr>
          <a:xfrm>
            <a:off x="4668704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First-like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01FE2CA3-6A62-F205-DF82-E9B082B70AF4}"/>
              </a:ext>
            </a:extLst>
          </p:cNvPr>
          <p:cNvSpPr txBox="1"/>
          <p:nvPr userDrawn="1"/>
        </p:nvSpPr>
        <p:spPr>
          <a:xfrm>
            <a:off x="3933096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Autobiographer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68BE8130-FCC9-163D-D362-5655FF183E94}"/>
              </a:ext>
            </a:extLst>
          </p:cNvPr>
          <p:cNvSpPr txBox="1"/>
          <p:nvPr userDrawn="1"/>
        </p:nvSpPr>
        <p:spPr>
          <a:xfrm>
            <a:off x="4668704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Advanced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C27F963E-2D6C-1A7F-5D1B-6CEC7E4DEB09}"/>
              </a:ext>
            </a:extLst>
          </p:cNvPr>
          <p:cNvSpPr txBox="1"/>
          <p:nvPr userDrawn="1"/>
        </p:nvSpPr>
        <p:spPr>
          <a:xfrm>
            <a:off x="4668704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Institutionalize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4A22F47-23A0-5D55-52F4-015E0DF5E2BF}"/>
              </a:ext>
            </a:extLst>
          </p:cNvPr>
          <p:cNvSpPr txBox="1"/>
          <p:nvPr userDrawn="1"/>
        </p:nvSpPr>
        <p:spPr>
          <a:xfrm>
            <a:off x="3242083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Cloud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secure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A04FAA13-6E82-D5E9-2BCB-982E0621E7EE}"/>
              </a:ext>
            </a:extLst>
          </p:cNvPr>
          <p:cNvSpPr txBox="1"/>
          <p:nvPr userDrawn="1"/>
        </p:nvSpPr>
        <p:spPr>
          <a:xfrm>
            <a:off x="3242083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CD15EFF-E844-6E7A-1B3F-A00A03AE3FAD}"/>
              </a:ext>
            </a:extLst>
          </p:cNvPr>
          <p:cNvSpPr txBox="1"/>
          <p:nvPr userDrawn="1"/>
        </p:nvSpPr>
        <p:spPr>
          <a:xfrm>
            <a:off x="393309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Flag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776AD2CE-7FFA-A39F-CD46-624D139C1B5B}"/>
              </a:ext>
            </a:extLst>
          </p:cNvPr>
          <p:cNvSpPr txBox="1"/>
          <p:nvPr userDrawn="1"/>
        </p:nvSpPr>
        <p:spPr>
          <a:xfrm>
            <a:off x="3242083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Atom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6F39966-662B-4A5D-8DC5-ABA01F25716E}"/>
              </a:ext>
            </a:extLst>
          </p:cNvPr>
          <p:cNvSpPr txBox="1"/>
          <p:nvPr userDrawn="1"/>
        </p:nvSpPr>
        <p:spPr>
          <a:xfrm>
            <a:off x="393309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A3778A68-C6B0-31DD-FA93-515000D5C573}"/>
              </a:ext>
            </a:extLst>
          </p:cNvPr>
          <p:cNvSpPr txBox="1"/>
          <p:nvPr userDrawn="1"/>
        </p:nvSpPr>
        <p:spPr>
          <a:xfrm>
            <a:off x="39330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499EE6-5ECD-08C7-B506-849C2622811F}"/>
              </a:ext>
            </a:extLst>
          </p:cNvPr>
          <p:cNvSpPr txBox="1"/>
          <p:nvPr userDrawn="1"/>
        </p:nvSpPr>
        <p:spPr>
          <a:xfrm>
            <a:off x="6812494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Contact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email alt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375067AB-B98F-6416-FAB5-FCA0543362FC}"/>
              </a:ext>
            </a:extLst>
          </p:cNvPr>
          <p:cNvSpPr txBox="1"/>
          <p:nvPr userDrawn="1"/>
        </p:nvSpPr>
        <p:spPr>
          <a:xfrm>
            <a:off x="6812494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15AD08BE-171C-6632-0A47-A2B9C0AAE205}"/>
              </a:ext>
            </a:extLst>
          </p:cNvPr>
          <p:cNvSpPr txBox="1"/>
          <p:nvPr userDrawn="1"/>
        </p:nvSpPr>
        <p:spPr>
          <a:xfrm>
            <a:off x="7527090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First-quote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8D972B03-8F1D-14AF-8C53-5430E78A3DA6}"/>
              </a:ext>
            </a:extLst>
          </p:cNvPr>
          <p:cNvSpPr txBox="1"/>
          <p:nvPr userDrawn="1"/>
        </p:nvSpPr>
        <p:spPr>
          <a:xfrm>
            <a:off x="6812494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C20D3790-D6EA-2458-8FF6-4402C26E9057}"/>
              </a:ext>
            </a:extLst>
          </p:cNvPr>
          <p:cNvSpPr txBox="1"/>
          <p:nvPr userDrawn="1"/>
        </p:nvSpPr>
        <p:spPr>
          <a:xfrm>
            <a:off x="7527090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Alert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26DED60-4B52-580B-1965-1A58133D5661}"/>
              </a:ext>
            </a:extLst>
          </p:cNvPr>
          <p:cNvSpPr txBox="1"/>
          <p:nvPr userDrawn="1"/>
        </p:nvSpPr>
        <p:spPr>
          <a:xfrm>
            <a:off x="7527090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Leader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BE6ED4DE-5032-922A-97E3-625744FBB9C0}"/>
              </a:ext>
            </a:extLst>
          </p:cNvPr>
          <p:cNvSpPr txBox="1"/>
          <p:nvPr userDrawn="1"/>
        </p:nvSpPr>
        <p:spPr>
          <a:xfrm>
            <a:off x="8241687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Cost high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BB979BD4-DBCB-D2EE-975F-018BC2BBBA90}"/>
              </a:ext>
            </a:extLst>
          </p:cNvPr>
          <p:cNvSpPr txBox="1"/>
          <p:nvPr userDrawn="1"/>
        </p:nvSpPr>
        <p:spPr>
          <a:xfrm>
            <a:off x="8241687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75355D23-1EB5-FCA8-2C91-C280416A96D0}"/>
              </a:ext>
            </a:extLst>
          </p:cNvPr>
          <p:cNvSpPr txBox="1"/>
          <p:nvPr userDrawn="1"/>
        </p:nvSpPr>
        <p:spPr>
          <a:xfrm>
            <a:off x="8961986" y="505352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5230D5DA-5EA4-BE48-EBAF-DBFB985B30CF}"/>
              </a:ext>
            </a:extLst>
          </p:cNvPr>
          <p:cNvSpPr txBox="1"/>
          <p:nvPr userDrawn="1"/>
        </p:nvSpPr>
        <p:spPr>
          <a:xfrm>
            <a:off x="8241687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partner-up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FBA68A94-F96B-4D28-6875-DA92020F9FB3}"/>
              </a:ext>
            </a:extLst>
          </p:cNvPr>
          <p:cNvSpPr txBox="1"/>
          <p:nvPr userDrawn="1"/>
        </p:nvSpPr>
        <p:spPr>
          <a:xfrm>
            <a:off x="8961986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146C498C-E6CD-B894-8658-62223CA33B3C}"/>
              </a:ext>
            </a:extLst>
          </p:cNvPr>
          <p:cNvSpPr txBox="1"/>
          <p:nvPr userDrawn="1"/>
        </p:nvSpPr>
        <p:spPr>
          <a:xfrm>
            <a:off x="967519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alt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51E12F41-3C69-1428-9984-4BD276314ADE}"/>
              </a:ext>
            </a:extLst>
          </p:cNvPr>
          <p:cNvSpPr txBox="1"/>
          <p:nvPr userDrawn="1"/>
        </p:nvSpPr>
        <p:spPr>
          <a:xfrm>
            <a:off x="7527090" y="3367961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Corporation</a:t>
            </a: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937A14ED-77C7-A851-891D-6CC4DE43E627}"/>
              </a:ext>
            </a:extLst>
          </p:cNvPr>
          <p:cNvSpPr txBox="1"/>
          <p:nvPr userDrawn="1"/>
        </p:nvSpPr>
        <p:spPr>
          <a:xfrm>
            <a:off x="7527090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Ecosystem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E3BD14F1-8130-CFB1-A80F-ACB08E03EC52}"/>
              </a:ext>
            </a:extLst>
          </p:cNvPr>
          <p:cNvSpPr txBox="1"/>
          <p:nvPr userDrawn="1"/>
        </p:nvSpPr>
        <p:spPr>
          <a:xfrm>
            <a:off x="824168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First-reply-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by-email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BDC62FD9-97DC-F514-446D-24E74DA60D44}"/>
              </a:ext>
            </a:extLst>
          </p:cNvPr>
          <p:cNvSpPr txBox="1"/>
          <p:nvPr userDrawn="1"/>
        </p:nvSpPr>
        <p:spPr>
          <a:xfrm>
            <a:off x="7527090" y="2580873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1A05E28-FF0D-ABCE-55B4-7E7CBEFECD02}"/>
              </a:ext>
            </a:extLst>
          </p:cNvPr>
          <p:cNvSpPr txBox="1"/>
          <p:nvPr userDrawn="1"/>
        </p:nvSpPr>
        <p:spPr>
          <a:xfrm>
            <a:off x="8241687" y="1753079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Anniversary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D36BFA17-5794-84D9-4D33-CEEF25859DAE}"/>
              </a:ext>
            </a:extLst>
          </p:cNvPr>
          <p:cNvSpPr txBox="1"/>
          <p:nvPr userDrawn="1"/>
        </p:nvSpPr>
        <p:spPr>
          <a:xfrm>
            <a:off x="8961986" y="587773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5B80FE1-5560-4BF4-FEFE-6FC9D5B62F95}"/>
              </a:ext>
            </a:extLst>
          </p:cNvPr>
          <p:cNvSpPr txBox="1"/>
          <p:nvPr userDrawn="1"/>
        </p:nvSpPr>
        <p:spPr>
          <a:xfrm>
            <a:off x="9675196" y="336796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Course-advanced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DE5F57E1-CBD0-1FC9-3B7B-B69B3004DBB5}"/>
              </a:ext>
            </a:extLst>
          </p:cNvPr>
          <p:cNvSpPr txBox="1"/>
          <p:nvPr userDrawn="1"/>
        </p:nvSpPr>
        <p:spPr>
          <a:xfrm>
            <a:off x="10390297" y="4216498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Enterprise competency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D74F3879-9D39-5844-41D3-7214FBFC3B6F}"/>
              </a:ext>
            </a:extLst>
          </p:cNvPr>
          <p:cNvSpPr txBox="1"/>
          <p:nvPr userDrawn="1"/>
        </p:nvSpPr>
        <p:spPr>
          <a:xfrm>
            <a:off x="10390297" y="5053521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of users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FDF2D512-0953-BB10-FA7F-278B577329DD}"/>
              </a:ext>
            </a:extLst>
          </p:cNvPr>
          <p:cNvSpPr txBox="1"/>
          <p:nvPr userDrawn="1"/>
        </p:nvSpPr>
        <p:spPr>
          <a:xfrm>
            <a:off x="9675196" y="2580873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D3721530-861A-4B4B-EA5C-FCA7059EF928}"/>
              </a:ext>
            </a:extLst>
          </p:cNvPr>
          <p:cNvSpPr txBox="1"/>
          <p:nvPr userDrawn="1"/>
        </p:nvSpPr>
        <p:spPr>
          <a:xfrm>
            <a:off x="10390297" y="1753079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App-3rd-party  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155E2221-D843-12DA-196D-6BF15798C8EB}"/>
              </a:ext>
            </a:extLst>
          </p:cNvPr>
          <p:cNvSpPr txBox="1"/>
          <p:nvPr userDrawn="1"/>
        </p:nvSpPr>
        <p:spPr>
          <a:xfrm>
            <a:off x="8241687" y="5871746"/>
            <a:ext cx="709821" cy="33855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Light bulb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31142DD1-CDA3-6FA6-588A-E28CA9BFEE25}"/>
              </a:ext>
            </a:extLst>
          </p:cNvPr>
          <p:cNvSpPr txBox="1"/>
          <p:nvPr userDrawn="1"/>
        </p:nvSpPr>
        <p:spPr>
          <a:xfrm>
            <a:off x="9675196" y="4216498"/>
            <a:ext cx="709821" cy="215444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Emoji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1B1113EB-8E86-3A47-1F43-AD6AD22B584E}"/>
              </a:ext>
            </a:extLst>
          </p:cNvPr>
          <p:cNvSpPr txBox="1"/>
          <p:nvPr userDrawn="1"/>
        </p:nvSpPr>
        <p:spPr>
          <a:xfrm>
            <a:off x="11102668" y="58714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Link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special alt</a:t>
            </a:r>
          </a:p>
        </p:txBody>
      </p:sp>
    </p:spTree>
    <p:extLst>
      <p:ext uri="{BB962C8B-B14F-4D97-AF65-F5344CB8AC3E}">
        <p14:creationId xmlns:p14="http://schemas.microsoft.com/office/powerpoint/2010/main" val="3384207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A573725-B8F2-5168-A0FE-B85B7D05D19B}"/>
              </a:ext>
            </a:extLst>
          </p:cNvPr>
          <p:cNvSpPr/>
          <p:nvPr userDrawn="1"/>
        </p:nvSpPr>
        <p:spPr>
          <a:xfrm>
            <a:off x="1" y="1143001"/>
            <a:ext cx="12192000" cy="567145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E8318D2-78D6-ECBA-3731-2DF4015A71CF}"/>
              </a:ext>
            </a:extLst>
          </p:cNvPr>
          <p:cNvSpPr txBox="1"/>
          <p:nvPr userDrawn="1"/>
        </p:nvSpPr>
        <p:spPr>
          <a:xfrm>
            <a:off x="11102668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2583BA5-355C-373E-13D9-2A58A1D20197}"/>
              </a:ext>
            </a:extLst>
          </p:cNvPr>
          <p:cNvSpPr txBox="1"/>
          <p:nvPr userDrawn="1"/>
        </p:nvSpPr>
        <p:spPr>
          <a:xfrm>
            <a:off x="3880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21D1C18-49D3-87DE-9C01-00585F46FBF9}"/>
              </a:ext>
            </a:extLst>
          </p:cNvPr>
          <p:cNvSpPr txBox="1"/>
          <p:nvPr userDrawn="1"/>
        </p:nvSpPr>
        <p:spPr>
          <a:xfrm>
            <a:off x="11023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and answer 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1955317-8672-A7C9-604F-F7FAA104431D}"/>
              </a:ext>
            </a:extLst>
          </p:cNvPr>
          <p:cNvSpPr txBox="1"/>
          <p:nvPr userDrawn="1"/>
        </p:nvSpPr>
        <p:spPr>
          <a:xfrm>
            <a:off x="18166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76666FA-D9D3-FBE7-7B37-54E127292D0E}"/>
              </a:ext>
            </a:extLst>
          </p:cNvPr>
          <p:cNvSpPr txBox="1"/>
          <p:nvPr userDrawn="1"/>
        </p:nvSpPr>
        <p:spPr>
          <a:xfrm>
            <a:off x="25309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Ramp up alt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63CE1E2-8B54-D217-9243-FF80623AEFBA}"/>
              </a:ext>
            </a:extLst>
          </p:cNvPr>
          <p:cNvSpPr txBox="1"/>
          <p:nvPr userDrawn="1"/>
        </p:nvSpPr>
        <p:spPr>
          <a:xfrm>
            <a:off x="395956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 guidelines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6BEDCDD-7275-9494-3062-57DAB142611D}"/>
              </a:ext>
            </a:extLst>
          </p:cNvPr>
          <p:cNvSpPr txBox="1"/>
          <p:nvPr userDrawn="1"/>
        </p:nvSpPr>
        <p:spPr>
          <a:xfrm>
            <a:off x="895973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Reply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D8B92035-5EF1-E8BA-3D6D-73B4F40ADE7A}"/>
              </a:ext>
            </a:extLst>
          </p:cNvPr>
          <p:cNvSpPr txBox="1"/>
          <p:nvPr userDrawn="1"/>
        </p:nvSpPr>
        <p:spPr>
          <a:xfrm>
            <a:off x="967404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Resource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ABCAC4D-ED93-7A5F-9A52-7E7A509B236D}"/>
              </a:ext>
            </a:extLst>
          </p:cNvPr>
          <p:cNvSpPr txBox="1"/>
          <p:nvPr userDrawn="1"/>
        </p:nvSpPr>
        <p:spPr>
          <a:xfrm>
            <a:off x="467387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67C37A63-FB1E-19E0-22E5-99822AE75ABA}"/>
              </a:ext>
            </a:extLst>
          </p:cNvPr>
          <p:cNvSpPr txBox="1"/>
          <p:nvPr userDrawn="1"/>
        </p:nvSpPr>
        <p:spPr>
          <a:xfrm>
            <a:off x="538818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Redesign alt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B8DB0FE-1BA2-761F-B773-52A74223EB01}"/>
              </a:ext>
            </a:extLst>
          </p:cNvPr>
          <p:cNvSpPr txBox="1"/>
          <p:nvPr userDrawn="1"/>
        </p:nvSpPr>
        <p:spPr>
          <a:xfrm>
            <a:off x="610249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9B74336-6C07-AFAA-3DF4-78265C0DD33C}"/>
              </a:ext>
            </a:extLst>
          </p:cNvPr>
          <p:cNvSpPr txBox="1"/>
          <p:nvPr userDrawn="1"/>
        </p:nvSpPr>
        <p:spPr>
          <a:xfrm>
            <a:off x="681680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Refresh 2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552BBF4-EDA8-1531-59A7-7A4FB9A8936C}"/>
              </a:ext>
            </a:extLst>
          </p:cNvPr>
          <p:cNvSpPr txBox="1"/>
          <p:nvPr userDrawn="1"/>
        </p:nvSpPr>
        <p:spPr>
          <a:xfrm>
            <a:off x="753111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5B44D64-31D8-FDFF-9BEC-DFAF32703FB0}"/>
              </a:ext>
            </a:extLst>
          </p:cNvPr>
          <p:cNvSpPr txBox="1"/>
          <p:nvPr userDrawn="1"/>
        </p:nvSpPr>
        <p:spPr>
          <a:xfrm>
            <a:off x="824542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Remove alt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3629864-9242-3198-2F11-68F020901211}"/>
              </a:ext>
            </a:extLst>
          </p:cNvPr>
          <p:cNvSpPr txBox="1"/>
          <p:nvPr userDrawn="1"/>
        </p:nvSpPr>
        <p:spPr>
          <a:xfrm>
            <a:off x="103883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F7DBD1D-935C-09C2-64DD-4D4F9DD14CA5}"/>
              </a:ext>
            </a:extLst>
          </p:cNvPr>
          <p:cNvSpPr txBox="1"/>
          <p:nvPr userDrawn="1"/>
        </p:nvSpPr>
        <p:spPr>
          <a:xfrm>
            <a:off x="3245253" y="3402693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Reader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C2CCC613-4899-DD16-006E-07E0E315D782}"/>
              </a:ext>
            </a:extLst>
          </p:cNvPr>
          <p:cNvSpPr txBox="1"/>
          <p:nvPr userDrawn="1"/>
        </p:nvSpPr>
        <p:spPr>
          <a:xfrm>
            <a:off x="11102668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2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E912C-4D60-01D4-59DE-54FA8EAFB9CB}"/>
              </a:ext>
            </a:extLst>
          </p:cNvPr>
          <p:cNvSpPr txBox="1"/>
          <p:nvPr userDrawn="1"/>
        </p:nvSpPr>
        <p:spPr>
          <a:xfrm>
            <a:off x="3880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4301441-CA63-9808-E177-B00BB6B29853}"/>
              </a:ext>
            </a:extLst>
          </p:cNvPr>
          <p:cNvSpPr txBox="1"/>
          <p:nvPr userDrawn="1"/>
        </p:nvSpPr>
        <p:spPr>
          <a:xfrm>
            <a:off x="11023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EBAB60A-53D2-ED8D-DC07-5D7FC3A979C2}"/>
              </a:ext>
            </a:extLst>
          </p:cNvPr>
          <p:cNvSpPr txBox="1"/>
          <p:nvPr userDrawn="1"/>
        </p:nvSpPr>
        <p:spPr>
          <a:xfrm>
            <a:off x="18166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service support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9DCD059-A858-8FB4-5E3D-8811771F60A4}"/>
              </a:ext>
            </a:extLst>
          </p:cNvPr>
          <p:cNvSpPr txBox="1"/>
          <p:nvPr userDrawn="1"/>
        </p:nvSpPr>
        <p:spPr>
          <a:xfrm>
            <a:off x="25309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5A5BC4D-1342-FABE-0133-672A4DBD611D}"/>
              </a:ext>
            </a:extLst>
          </p:cNvPr>
          <p:cNvSpPr txBox="1"/>
          <p:nvPr userDrawn="1"/>
        </p:nvSpPr>
        <p:spPr>
          <a:xfrm>
            <a:off x="395956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547C6C3-5C30-B197-908C-66475E437B34}"/>
              </a:ext>
            </a:extLst>
          </p:cNvPr>
          <p:cNvSpPr txBox="1"/>
          <p:nvPr userDrawn="1"/>
        </p:nvSpPr>
        <p:spPr>
          <a:xfrm>
            <a:off x="895973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 alt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28D78A8-96D7-0560-1C65-3D9F785119B9}"/>
              </a:ext>
            </a:extLst>
          </p:cNvPr>
          <p:cNvSpPr txBox="1"/>
          <p:nvPr userDrawn="1"/>
        </p:nvSpPr>
        <p:spPr>
          <a:xfrm>
            <a:off x="967404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Slideshow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1C6673B-ABFC-5D16-14A2-B545D329D6BD}"/>
              </a:ext>
            </a:extLst>
          </p:cNvPr>
          <p:cNvSpPr txBox="1"/>
          <p:nvPr userDrawn="1"/>
        </p:nvSpPr>
        <p:spPr>
          <a:xfrm>
            <a:off x="467387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45508D7-3354-4600-1C48-FF7251CBDEF9}"/>
              </a:ext>
            </a:extLst>
          </p:cNvPr>
          <p:cNvSpPr txBox="1"/>
          <p:nvPr userDrawn="1"/>
        </p:nvSpPr>
        <p:spPr>
          <a:xfrm>
            <a:off x="538818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 integration alt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4BA7D67-82B9-4EBA-C674-FD53C451D46F}"/>
              </a:ext>
            </a:extLst>
          </p:cNvPr>
          <p:cNvSpPr txBox="1"/>
          <p:nvPr userDrawn="1"/>
        </p:nvSpPr>
        <p:spPr>
          <a:xfrm>
            <a:off x="610249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98A7389-1226-3ACE-555B-7E497BFAEA31}"/>
              </a:ext>
            </a:extLst>
          </p:cNvPr>
          <p:cNvSpPr txBox="1"/>
          <p:nvPr userDrawn="1"/>
        </p:nvSpPr>
        <p:spPr>
          <a:xfrm>
            <a:off x="681680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team collab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C5A48C2A-7031-4260-5D51-ABAA5593EBA8}"/>
              </a:ext>
            </a:extLst>
          </p:cNvPr>
          <p:cNvSpPr txBox="1"/>
          <p:nvPr userDrawn="1"/>
        </p:nvSpPr>
        <p:spPr>
          <a:xfrm>
            <a:off x="753111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94F4638-64DB-2AED-1378-F2C3FC61B462}"/>
              </a:ext>
            </a:extLst>
          </p:cNvPr>
          <p:cNvSpPr txBox="1"/>
          <p:nvPr userDrawn="1"/>
        </p:nvSpPr>
        <p:spPr>
          <a:xfrm>
            <a:off x="824542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Share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B68F54AF-25EF-6D7B-6A5E-736812D49D06}"/>
              </a:ext>
            </a:extLst>
          </p:cNvPr>
          <p:cNvSpPr txBox="1"/>
          <p:nvPr userDrawn="1"/>
        </p:nvSpPr>
        <p:spPr>
          <a:xfrm>
            <a:off x="103883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DC3C2D2-3C2D-6C95-E213-7D43F4032ECF}"/>
              </a:ext>
            </a:extLst>
          </p:cNvPr>
          <p:cNvSpPr txBox="1"/>
          <p:nvPr userDrawn="1"/>
        </p:nvSpPr>
        <p:spPr>
          <a:xfrm>
            <a:off x="3245253" y="4225711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43BFBE1-5FD9-864A-A57E-314D7D739FFB}"/>
              </a:ext>
            </a:extLst>
          </p:cNvPr>
          <p:cNvSpPr txBox="1"/>
          <p:nvPr userDrawn="1"/>
        </p:nvSpPr>
        <p:spPr>
          <a:xfrm>
            <a:off x="11102668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4FBBFAB2-3C9E-56F9-27D1-A11A12AFFA19}"/>
              </a:ext>
            </a:extLst>
          </p:cNvPr>
          <p:cNvSpPr txBox="1"/>
          <p:nvPr userDrawn="1"/>
        </p:nvSpPr>
        <p:spPr>
          <a:xfrm>
            <a:off x="3880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Solutions alt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080BFCD-9DC5-C636-C7D7-0FFE991E7C81}"/>
              </a:ext>
            </a:extLst>
          </p:cNvPr>
          <p:cNvSpPr txBox="1"/>
          <p:nvPr userDrawn="1"/>
        </p:nvSpPr>
        <p:spPr>
          <a:xfrm>
            <a:off x="11023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Speed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F7B7A1E-6E29-B37D-ADEC-DE4FAEF51945}"/>
              </a:ext>
            </a:extLst>
          </p:cNvPr>
          <p:cNvSpPr txBox="1"/>
          <p:nvPr userDrawn="1"/>
        </p:nvSpPr>
        <p:spPr>
          <a:xfrm>
            <a:off x="18166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Stopwatch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CCD009B-2BB1-DAD7-9F15-29D776A0BB80}"/>
              </a:ext>
            </a:extLst>
          </p:cNvPr>
          <p:cNvSpPr txBox="1"/>
          <p:nvPr userDrawn="1"/>
        </p:nvSpPr>
        <p:spPr>
          <a:xfrm>
            <a:off x="25309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Stories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FF2036B-7B68-EB99-65B1-2D3E29BB84AE}"/>
              </a:ext>
            </a:extLst>
          </p:cNvPr>
          <p:cNvSpPr txBox="1"/>
          <p:nvPr userDrawn="1"/>
        </p:nvSpPr>
        <p:spPr>
          <a:xfrm>
            <a:off x="395956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0462A018-C883-6B7D-7020-480EA7FAB410}"/>
              </a:ext>
            </a:extLst>
          </p:cNvPr>
          <p:cNvSpPr txBox="1"/>
          <p:nvPr userDrawn="1"/>
        </p:nvSpPr>
        <p:spPr>
          <a:xfrm>
            <a:off x="895973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B0677A3-E767-DC3B-E243-E13214C1B8D6}"/>
              </a:ext>
            </a:extLst>
          </p:cNvPr>
          <p:cNvSpPr txBox="1"/>
          <p:nvPr userDrawn="1"/>
        </p:nvSpPr>
        <p:spPr>
          <a:xfrm>
            <a:off x="967404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Technology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1F388F1-A3A1-5291-6866-48EE15EFE250}"/>
              </a:ext>
            </a:extLst>
          </p:cNvPr>
          <p:cNvSpPr txBox="1"/>
          <p:nvPr userDrawn="1"/>
        </p:nvSpPr>
        <p:spPr>
          <a:xfrm>
            <a:off x="467387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9D2DBE9-50BF-5B02-F0FF-C96351C813CB}"/>
              </a:ext>
            </a:extLst>
          </p:cNvPr>
          <p:cNvSpPr txBox="1"/>
          <p:nvPr userDrawn="1"/>
        </p:nvSpPr>
        <p:spPr>
          <a:xfrm>
            <a:off x="538818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5719642F-B23C-A9A8-8813-2DFF05FD4B4A}"/>
              </a:ext>
            </a:extLst>
          </p:cNvPr>
          <p:cNvSpPr txBox="1"/>
          <p:nvPr userDrawn="1"/>
        </p:nvSpPr>
        <p:spPr>
          <a:xfrm>
            <a:off x="610249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D00AF9-EE84-45D5-2029-35A8A37E9B87}"/>
              </a:ext>
            </a:extLst>
          </p:cNvPr>
          <p:cNvSpPr txBox="1"/>
          <p:nvPr userDrawn="1"/>
        </p:nvSpPr>
        <p:spPr>
          <a:xfrm>
            <a:off x="681680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BAF0E722-6977-4C3F-8919-9492B8D0F8AA}"/>
              </a:ext>
            </a:extLst>
          </p:cNvPr>
          <p:cNvSpPr txBox="1"/>
          <p:nvPr userDrawn="1"/>
        </p:nvSpPr>
        <p:spPr>
          <a:xfrm>
            <a:off x="753111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B0DA2B49-125A-62FE-E0D5-F0E3BBCE1E8D}"/>
              </a:ext>
            </a:extLst>
          </p:cNvPr>
          <p:cNvSpPr txBox="1"/>
          <p:nvPr userDrawn="1"/>
        </p:nvSpPr>
        <p:spPr>
          <a:xfrm>
            <a:off x="824542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8BF790B-EF27-FA83-C2A4-93F0304F3EA7}"/>
              </a:ext>
            </a:extLst>
          </p:cNvPr>
          <p:cNvSpPr txBox="1"/>
          <p:nvPr userDrawn="1"/>
        </p:nvSpPr>
        <p:spPr>
          <a:xfrm>
            <a:off x="103883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220DA33-E720-2B16-27BD-A8921AC365CD}"/>
              </a:ext>
            </a:extLst>
          </p:cNvPr>
          <p:cNvSpPr txBox="1"/>
          <p:nvPr userDrawn="1"/>
        </p:nvSpPr>
        <p:spPr>
          <a:xfrm>
            <a:off x="3245253" y="5048729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6B15C72-B6B4-2A14-2852-752A87EB7FE1}"/>
              </a:ext>
            </a:extLst>
          </p:cNvPr>
          <p:cNvSpPr txBox="1"/>
          <p:nvPr userDrawn="1"/>
        </p:nvSpPr>
        <p:spPr>
          <a:xfrm>
            <a:off x="38801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Time saver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D7A6871-3709-6AFB-B9DE-55C08D7CA30D}"/>
              </a:ext>
            </a:extLst>
          </p:cNvPr>
          <p:cNvSpPr txBox="1"/>
          <p:nvPr userDrawn="1"/>
        </p:nvSpPr>
        <p:spPr>
          <a:xfrm>
            <a:off x="110325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60424493-0651-47C4-EEA6-89747675A4F4}"/>
              </a:ext>
            </a:extLst>
          </p:cNvPr>
          <p:cNvSpPr txBox="1"/>
          <p:nvPr userDrawn="1"/>
        </p:nvSpPr>
        <p:spPr>
          <a:xfrm>
            <a:off x="181848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User-OTM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C48A5BD-653B-AB0D-2B63-667284DC44CE}"/>
              </a:ext>
            </a:extLst>
          </p:cNvPr>
          <p:cNvSpPr txBox="1"/>
          <p:nvPr userDrawn="1"/>
        </p:nvSpPr>
        <p:spPr>
          <a:xfrm>
            <a:off x="253372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Validate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91B305AA-27EF-CAF6-B77B-C704E3123919}"/>
              </a:ext>
            </a:extLst>
          </p:cNvPr>
          <p:cNvSpPr txBox="1"/>
          <p:nvPr userDrawn="1"/>
        </p:nvSpPr>
        <p:spPr>
          <a:xfrm>
            <a:off x="3964199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D9FDE-2DF2-BFDE-C001-AFA19823FE5F}"/>
              </a:ext>
            </a:extLst>
          </p:cNvPr>
          <p:cNvSpPr txBox="1"/>
          <p:nvPr userDrawn="1"/>
        </p:nvSpPr>
        <p:spPr>
          <a:xfrm>
            <a:off x="8970860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Welcome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67EF8CF-BFFC-630E-2CCF-7B228CA7D2CE}"/>
              </a:ext>
            </a:extLst>
          </p:cNvPr>
          <p:cNvSpPr txBox="1"/>
          <p:nvPr userDrawn="1"/>
        </p:nvSpPr>
        <p:spPr>
          <a:xfrm>
            <a:off x="9686097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in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6BA445F-7E73-F689-CE4A-8DF5443F8888}"/>
              </a:ext>
            </a:extLst>
          </p:cNvPr>
          <p:cNvSpPr txBox="1"/>
          <p:nvPr userDrawn="1"/>
        </p:nvSpPr>
        <p:spPr>
          <a:xfrm>
            <a:off x="467943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D0D25439-785F-A6E5-6CE5-B935B5EF47C9}"/>
              </a:ext>
            </a:extLst>
          </p:cNvPr>
          <p:cNvSpPr txBox="1"/>
          <p:nvPr userDrawn="1"/>
        </p:nvSpPr>
        <p:spPr>
          <a:xfrm>
            <a:off x="5394674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3993B22-B2FB-6322-3B4B-E1AC785F29EF}"/>
              </a:ext>
            </a:extLst>
          </p:cNvPr>
          <p:cNvSpPr txBox="1"/>
          <p:nvPr userDrawn="1"/>
        </p:nvSpPr>
        <p:spPr>
          <a:xfrm>
            <a:off x="6109911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DA6E4019-FA74-FEFD-1FBA-EE5201561CF7}"/>
              </a:ext>
            </a:extLst>
          </p:cNvPr>
          <p:cNvSpPr txBox="1"/>
          <p:nvPr userDrawn="1"/>
        </p:nvSpPr>
        <p:spPr>
          <a:xfrm>
            <a:off x="6825148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B7989A4-867F-5687-A5E5-A3F61C3A0714}"/>
              </a:ext>
            </a:extLst>
          </p:cNvPr>
          <p:cNvSpPr txBox="1"/>
          <p:nvPr userDrawn="1"/>
        </p:nvSpPr>
        <p:spPr>
          <a:xfrm>
            <a:off x="7540386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FC154F70-0F33-219E-C78B-350F9CF01C05}"/>
              </a:ext>
            </a:extLst>
          </p:cNvPr>
          <p:cNvSpPr txBox="1"/>
          <p:nvPr userDrawn="1"/>
        </p:nvSpPr>
        <p:spPr>
          <a:xfrm>
            <a:off x="8255623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B41E3F-FA6D-CD9F-2AAE-A7F663892306}"/>
              </a:ext>
            </a:extLst>
          </p:cNvPr>
          <p:cNvSpPr txBox="1"/>
          <p:nvPr userDrawn="1"/>
        </p:nvSpPr>
        <p:spPr>
          <a:xfrm>
            <a:off x="10401335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Zoom out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CDA9F32-C7F5-5750-5A8E-BC451B5BE837}"/>
              </a:ext>
            </a:extLst>
          </p:cNvPr>
          <p:cNvSpPr txBox="1"/>
          <p:nvPr userDrawn="1"/>
        </p:nvSpPr>
        <p:spPr>
          <a:xfrm>
            <a:off x="3248962" y="5871746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Vector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72CDD674-1CD6-7588-CC06-EC1EB6F010F7}"/>
              </a:ext>
            </a:extLst>
          </p:cNvPr>
          <p:cNvSpPr txBox="1"/>
          <p:nvPr userDrawn="1"/>
        </p:nvSpPr>
        <p:spPr>
          <a:xfrm>
            <a:off x="11102668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square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3E7D19-8796-0D17-E511-38AFB946E491}"/>
              </a:ext>
            </a:extLst>
          </p:cNvPr>
          <p:cNvSpPr txBox="1"/>
          <p:nvPr userDrawn="1"/>
        </p:nvSpPr>
        <p:spPr>
          <a:xfrm>
            <a:off x="388013" y="1756657"/>
            <a:ext cx="709821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Location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pin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B488A44-1ED9-4382-6EA3-100F75BF2E6F}"/>
              </a:ext>
            </a:extLst>
          </p:cNvPr>
          <p:cNvSpPr txBox="1"/>
          <p:nvPr userDrawn="1"/>
        </p:nvSpPr>
        <p:spPr>
          <a:xfrm>
            <a:off x="10989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D928BA3-CBB3-7147-7223-BDECC02361A6}"/>
              </a:ext>
            </a:extLst>
          </p:cNvPr>
          <p:cNvSpPr txBox="1"/>
          <p:nvPr userDrawn="1"/>
        </p:nvSpPr>
        <p:spPr>
          <a:xfrm>
            <a:off x="18135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open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9AD521E-DC6B-0EC2-1A3D-FFB5441867F3}"/>
              </a:ext>
            </a:extLst>
          </p:cNvPr>
          <p:cNvSpPr txBox="1"/>
          <p:nvPr userDrawn="1"/>
        </p:nvSpPr>
        <p:spPr>
          <a:xfrm>
            <a:off x="25280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6B15200-813C-B8E8-095B-D30F02BDA142}"/>
              </a:ext>
            </a:extLst>
          </p:cNvPr>
          <p:cNvSpPr txBox="1"/>
          <p:nvPr userDrawn="1"/>
        </p:nvSpPr>
        <p:spPr>
          <a:xfrm>
            <a:off x="395716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CA958958-BCC4-F5D4-EC39-84713EA6D6BC}"/>
              </a:ext>
            </a:extLst>
          </p:cNvPr>
          <p:cNvSpPr txBox="1"/>
          <p:nvPr userDrawn="1"/>
        </p:nvSpPr>
        <p:spPr>
          <a:xfrm>
            <a:off x="89590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Mobile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device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A0A38BA8-814F-6F44-9288-3085BDD02701}"/>
              </a:ext>
            </a:extLst>
          </p:cNvPr>
          <p:cNvSpPr txBox="1"/>
          <p:nvPr userDrawn="1"/>
        </p:nvSpPr>
        <p:spPr>
          <a:xfrm>
            <a:off x="96735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24814ABB-4E98-6B93-6660-559C5D5593DF}"/>
              </a:ext>
            </a:extLst>
          </p:cNvPr>
          <p:cNvSpPr txBox="1"/>
          <p:nvPr userDrawn="1"/>
        </p:nvSpPr>
        <p:spPr>
          <a:xfrm>
            <a:off x="46717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alt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79B99D9-0700-A5E2-60EA-818C3E017A7C}"/>
              </a:ext>
            </a:extLst>
          </p:cNvPr>
          <p:cNvSpPr txBox="1"/>
          <p:nvPr userDrawn="1"/>
        </p:nvSpPr>
        <p:spPr>
          <a:xfrm>
            <a:off x="53862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C2C907D9-EE69-66A0-2363-778A4AFC46A9}"/>
              </a:ext>
            </a:extLst>
          </p:cNvPr>
          <p:cNvSpPr txBox="1"/>
          <p:nvPr userDrawn="1"/>
        </p:nvSpPr>
        <p:spPr>
          <a:xfrm>
            <a:off x="61008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B8F6A068-D23D-5598-4DEB-4474D721F445}"/>
              </a:ext>
            </a:extLst>
          </p:cNvPr>
          <p:cNvSpPr txBox="1"/>
          <p:nvPr userDrawn="1"/>
        </p:nvSpPr>
        <p:spPr>
          <a:xfrm>
            <a:off x="68153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A0477219-D624-765D-372B-2FDD380030A4}"/>
              </a:ext>
            </a:extLst>
          </p:cNvPr>
          <p:cNvSpPr txBox="1"/>
          <p:nvPr userDrawn="1"/>
        </p:nvSpPr>
        <p:spPr>
          <a:xfrm>
            <a:off x="75299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117B1972-A793-C45C-3863-CA88D8362525}"/>
              </a:ext>
            </a:extLst>
          </p:cNvPr>
          <p:cNvSpPr txBox="1"/>
          <p:nvPr userDrawn="1"/>
        </p:nvSpPr>
        <p:spPr>
          <a:xfrm>
            <a:off x="824446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Mismatch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4C88275-9F57-1360-81C5-972ABB3AE1B7}"/>
              </a:ext>
            </a:extLst>
          </p:cNvPr>
          <p:cNvSpPr txBox="1"/>
          <p:nvPr userDrawn="1"/>
        </p:nvSpPr>
        <p:spPr>
          <a:xfrm>
            <a:off x="10388117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Money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circle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C72A8F-5FCC-9219-3B62-5031BBA639A3}"/>
              </a:ext>
            </a:extLst>
          </p:cNvPr>
          <p:cNvSpPr txBox="1"/>
          <p:nvPr userDrawn="1"/>
        </p:nvSpPr>
        <p:spPr>
          <a:xfrm>
            <a:off x="3242616" y="1756657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81EF234-9FF3-50B8-F4FA-156096323016}"/>
              </a:ext>
            </a:extLst>
          </p:cNvPr>
          <p:cNvSpPr txBox="1"/>
          <p:nvPr userDrawn="1"/>
        </p:nvSpPr>
        <p:spPr>
          <a:xfrm>
            <a:off x="11102668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4A18E7B2-80AD-EB31-A35B-6DC72B5BE4B4}"/>
              </a:ext>
            </a:extLst>
          </p:cNvPr>
          <p:cNvSpPr txBox="1"/>
          <p:nvPr userDrawn="1"/>
        </p:nvSpPr>
        <p:spPr>
          <a:xfrm>
            <a:off x="3880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3FDBE91-75F4-51B6-5915-200FD253D758}"/>
              </a:ext>
            </a:extLst>
          </p:cNvPr>
          <p:cNvSpPr txBox="1"/>
          <p:nvPr userDrawn="1"/>
        </p:nvSpPr>
        <p:spPr>
          <a:xfrm>
            <a:off x="11023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Monitoring alt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1BBF0D3B-BA12-5389-ED41-3A15BA371B15}"/>
              </a:ext>
            </a:extLst>
          </p:cNvPr>
          <p:cNvSpPr txBox="1"/>
          <p:nvPr userDrawn="1"/>
        </p:nvSpPr>
        <p:spPr>
          <a:xfrm>
            <a:off x="18166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Note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1EB93F15-1987-4EFE-044F-9C7BC023DD5B}"/>
              </a:ext>
            </a:extLst>
          </p:cNvPr>
          <p:cNvSpPr txBox="1"/>
          <p:nvPr userDrawn="1"/>
        </p:nvSpPr>
        <p:spPr>
          <a:xfrm>
            <a:off x="25309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14DA520D-FE75-C288-FAA6-1C8ECFFDDBC2}"/>
              </a:ext>
            </a:extLst>
          </p:cNvPr>
          <p:cNvSpPr txBox="1"/>
          <p:nvPr userDrawn="1"/>
        </p:nvSpPr>
        <p:spPr>
          <a:xfrm>
            <a:off x="395956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Phone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call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6E68387-6B57-7B7C-F530-42496D66D70B}"/>
              </a:ext>
            </a:extLst>
          </p:cNvPr>
          <p:cNvSpPr txBox="1"/>
          <p:nvPr userDrawn="1"/>
        </p:nvSpPr>
        <p:spPr>
          <a:xfrm>
            <a:off x="895973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B6A42903-E914-E610-25F0-3FDD03214277}"/>
              </a:ext>
            </a:extLst>
          </p:cNvPr>
          <p:cNvSpPr txBox="1"/>
          <p:nvPr userDrawn="1"/>
        </p:nvSpPr>
        <p:spPr>
          <a:xfrm>
            <a:off x="967404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A516C7E5-2555-D209-D37F-6BFAC28EED29}"/>
              </a:ext>
            </a:extLst>
          </p:cNvPr>
          <p:cNvSpPr txBox="1"/>
          <p:nvPr userDrawn="1"/>
        </p:nvSpPr>
        <p:spPr>
          <a:xfrm>
            <a:off x="467387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5CCA8C0-4E99-647E-F4CA-0E5E7C867EBC}"/>
              </a:ext>
            </a:extLst>
          </p:cNvPr>
          <p:cNvSpPr txBox="1"/>
          <p:nvPr userDrawn="1"/>
        </p:nvSpPr>
        <p:spPr>
          <a:xfrm>
            <a:off x="538818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856E923A-43F6-A82C-317E-C9E29C059489}"/>
              </a:ext>
            </a:extLst>
          </p:cNvPr>
          <p:cNvSpPr txBox="1"/>
          <p:nvPr userDrawn="1"/>
        </p:nvSpPr>
        <p:spPr>
          <a:xfrm>
            <a:off x="610249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A7BDB71F-8142-0704-1E10-6EA7A6E433FE}"/>
              </a:ext>
            </a:extLst>
          </p:cNvPr>
          <p:cNvSpPr txBox="1"/>
          <p:nvPr userDrawn="1"/>
        </p:nvSpPr>
        <p:spPr>
          <a:xfrm>
            <a:off x="681680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2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A564DD25-0A7E-C0D6-784D-858451C342C7}"/>
              </a:ext>
            </a:extLst>
          </p:cNvPr>
          <p:cNvSpPr txBox="1"/>
          <p:nvPr userDrawn="1"/>
        </p:nvSpPr>
        <p:spPr>
          <a:xfrm>
            <a:off x="753111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09E35C5-9A9C-77EB-CC87-75A123626744}"/>
              </a:ext>
            </a:extLst>
          </p:cNvPr>
          <p:cNvSpPr txBox="1"/>
          <p:nvPr userDrawn="1"/>
        </p:nvSpPr>
        <p:spPr>
          <a:xfrm>
            <a:off x="824542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D8ADCAB-E313-CB09-9380-4A0C2D53D35F}"/>
              </a:ext>
            </a:extLst>
          </p:cNvPr>
          <p:cNvSpPr txBox="1"/>
          <p:nvPr userDrawn="1"/>
        </p:nvSpPr>
        <p:spPr>
          <a:xfrm>
            <a:off x="103883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sector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14285230-517D-62B2-F3B6-8517CFCEBEE8}"/>
              </a:ext>
            </a:extLst>
          </p:cNvPr>
          <p:cNvSpPr txBox="1"/>
          <p:nvPr userDrawn="1"/>
        </p:nvSpPr>
        <p:spPr>
          <a:xfrm>
            <a:off x="3245253" y="2579675"/>
            <a:ext cx="713418" cy="338328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OCR alt</a:t>
            </a:r>
          </a:p>
        </p:txBody>
      </p:sp>
    </p:spTree>
    <p:extLst>
      <p:ext uri="{BB962C8B-B14F-4D97-AF65-F5344CB8AC3E}">
        <p14:creationId xmlns:p14="http://schemas.microsoft.com/office/powerpoint/2010/main" val="22070960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co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6F8458-66E1-4B4A-BC40-DD2CDA42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8AC8E737-EA30-D709-BF9E-682B7B71C34C}"/>
              </a:ext>
            </a:extLst>
          </p:cNvPr>
          <p:cNvSpPr/>
          <p:nvPr userDrawn="1"/>
        </p:nvSpPr>
        <p:spPr>
          <a:xfrm>
            <a:off x="1" y="1143001"/>
            <a:ext cx="12192000" cy="571499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F648F16-D083-ED0D-2636-2B3C89489602}"/>
              </a:ext>
            </a:extLst>
          </p:cNvPr>
          <p:cNvSpPr txBox="1"/>
          <p:nvPr userDrawn="1"/>
        </p:nvSpPr>
        <p:spPr>
          <a:xfrm>
            <a:off x="440623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scraping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1DA539E-001B-33B6-CA9D-321951989179}"/>
              </a:ext>
            </a:extLst>
          </p:cNvPr>
          <p:cNvSpPr txBox="1"/>
          <p:nvPr userDrawn="1"/>
        </p:nvSpPr>
        <p:spPr>
          <a:xfrm>
            <a:off x="1147352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Thank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you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626733C-973E-914C-F950-4DED8355AEF9}"/>
              </a:ext>
            </a:extLst>
          </p:cNvPr>
          <p:cNvSpPr txBox="1"/>
          <p:nvPr userDrawn="1"/>
        </p:nvSpPr>
        <p:spPr>
          <a:xfrm>
            <a:off x="185408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Automated data entry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D88D93AC-C127-461F-7DD5-71F80219F028}"/>
              </a:ext>
            </a:extLst>
          </p:cNvPr>
          <p:cNvSpPr txBox="1"/>
          <p:nvPr userDrawn="1"/>
        </p:nvSpPr>
        <p:spPr>
          <a:xfrm>
            <a:off x="2560810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911D7E45-1DA8-7F8A-190C-D29F2CD1B282}"/>
              </a:ext>
            </a:extLst>
          </p:cNvPr>
          <p:cNvSpPr txBox="1"/>
          <p:nvPr userDrawn="1"/>
        </p:nvSpPr>
        <p:spPr>
          <a:xfrm>
            <a:off x="326753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Background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C3D5B44-84AE-413C-FDA4-3623F6284D1F}"/>
              </a:ext>
            </a:extLst>
          </p:cNvPr>
          <p:cNvSpPr txBox="1"/>
          <p:nvPr userDrawn="1"/>
        </p:nvSpPr>
        <p:spPr>
          <a:xfrm>
            <a:off x="3974268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Big scale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4AA4B76-4B79-8FC8-0747-9B42E5A0CC6C}"/>
              </a:ext>
            </a:extLst>
          </p:cNvPr>
          <p:cNvSpPr txBox="1"/>
          <p:nvPr userDrawn="1"/>
        </p:nvSpPr>
        <p:spPr>
          <a:xfrm>
            <a:off x="4680997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Bookmark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65E2862-FBD2-E5A7-9A3D-CF978A9DA2B9}"/>
              </a:ext>
            </a:extLst>
          </p:cNvPr>
          <p:cNvSpPr txBox="1"/>
          <p:nvPr userDrawn="1"/>
        </p:nvSpPr>
        <p:spPr>
          <a:xfrm>
            <a:off x="538772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 2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66A8ED0-618F-E2D5-7B8B-5CADC3F308F2}"/>
              </a:ext>
            </a:extLst>
          </p:cNvPr>
          <p:cNvSpPr txBox="1"/>
          <p:nvPr userDrawn="1"/>
        </p:nvSpPr>
        <p:spPr>
          <a:xfrm>
            <a:off x="6094455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partner alt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5F5C8453-F2AB-C88A-2D64-477122A17ADF}"/>
              </a:ext>
            </a:extLst>
          </p:cNvPr>
          <p:cNvSpPr txBox="1"/>
          <p:nvPr userDrawn="1"/>
        </p:nvSpPr>
        <p:spPr>
          <a:xfrm>
            <a:off x="6801184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Business </a:t>
            </a:r>
            <a:r>
              <a:rPr lang="en-US" sz="800" err="1">
                <a:solidFill>
                  <a:schemeClr val="bg1"/>
                </a:solidFill>
              </a:rPr>
              <a:t>partnerup</a:t>
            </a:r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B25133F-E74F-B04A-084D-B011DCFFDE15}"/>
              </a:ext>
            </a:extLst>
          </p:cNvPr>
          <p:cNvSpPr txBox="1"/>
          <p:nvPr userDrawn="1"/>
        </p:nvSpPr>
        <p:spPr>
          <a:xfrm>
            <a:off x="7507913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Certification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219207F7-E896-A943-04ED-E43589171FF8}"/>
              </a:ext>
            </a:extLst>
          </p:cNvPr>
          <p:cNvSpPr txBox="1"/>
          <p:nvPr userDrawn="1"/>
        </p:nvSpPr>
        <p:spPr>
          <a:xfrm>
            <a:off x="8214642" y="1710252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A53CF8A3-B4B7-DA5D-69A4-0AC8026A2D51}"/>
              </a:ext>
            </a:extLst>
          </p:cNvPr>
          <p:cNvSpPr txBox="1"/>
          <p:nvPr userDrawn="1"/>
        </p:nvSpPr>
        <p:spPr>
          <a:xfrm>
            <a:off x="8921371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2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F53499-501C-A50B-3720-0C085F287A0C}"/>
              </a:ext>
            </a:extLst>
          </p:cNvPr>
          <p:cNvSpPr txBox="1"/>
          <p:nvPr userDrawn="1"/>
        </p:nvSpPr>
        <p:spPr>
          <a:xfrm>
            <a:off x="9628100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 3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B741B6B7-FD5F-C05A-A071-EB8EAD000290}"/>
              </a:ext>
            </a:extLst>
          </p:cNvPr>
          <p:cNvSpPr txBox="1"/>
          <p:nvPr userDrawn="1"/>
        </p:nvSpPr>
        <p:spPr>
          <a:xfrm>
            <a:off x="10334829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 foundation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F6F3398-D490-0351-6C1D-9716DBFD5841}"/>
              </a:ext>
            </a:extLst>
          </p:cNvPr>
          <p:cNvSpPr txBox="1"/>
          <p:nvPr userDrawn="1"/>
        </p:nvSpPr>
        <p:spPr>
          <a:xfrm>
            <a:off x="11041556" y="1710252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Web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expert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D303820A-2D7A-D43A-4DFF-9614A08B1F4B}"/>
              </a:ext>
            </a:extLst>
          </p:cNvPr>
          <p:cNvSpPr txBox="1"/>
          <p:nvPr userDrawn="1"/>
        </p:nvSpPr>
        <p:spPr>
          <a:xfrm>
            <a:off x="440623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Course-orchestrator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1E0F7-4308-0985-CFAF-0623B81CCB9D}"/>
              </a:ext>
            </a:extLst>
          </p:cNvPr>
          <p:cNvSpPr txBox="1"/>
          <p:nvPr userDrawn="1"/>
        </p:nvSpPr>
        <p:spPr>
          <a:xfrm>
            <a:off x="114735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2BD3C5E-2571-8B2C-0526-509C3B16E4EA}"/>
              </a:ext>
            </a:extLst>
          </p:cNvPr>
          <p:cNvSpPr txBox="1"/>
          <p:nvPr userDrawn="1"/>
        </p:nvSpPr>
        <p:spPr>
          <a:xfrm>
            <a:off x="1854081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Crown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987655D-5622-6E12-5C54-20F38C50DB24}"/>
              </a:ext>
            </a:extLst>
          </p:cNvPr>
          <p:cNvSpPr txBox="1"/>
          <p:nvPr userDrawn="1"/>
        </p:nvSpPr>
        <p:spPr>
          <a:xfrm>
            <a:off x="2560810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Cultural acceptance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CAAE7E04-10C1-C539-7D9D-C2546EB679FC}"/>
              </a:ext>
            </a:extLst>
          </p:cNvPr>
          <p:cNvSpPr txBox="1"/>
          <p:nvPr userDrawn="1"/>
        </p:nvSpPr>
        <p:spPr>
          <a:xfrm>
            <a:off x="3267539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Desktop program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8289255-A7FD-3E7E-6FEE-74F6C05B9A1E}"/>
              </a:ext>
            </a:extLst>
          </p:cNvPr>
          <p:cNvSpPr txBox="1"/>
          <p:nvPr userDrawn="1"/>
        </p:nvSpPr>
        <p:spPr>
          <a:xfrm>
            <a:off x="3974268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Decrease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963DEA01-4CC6-2BF1-957C-4A2689D84B4E}"/>
              </a:ext>
            </a:extLst>
          </p:cNvPr>
          <p:cNvSpPr txBox="1"/>
          <p:nvPr userDrawn="1"/>
        </p:nvSpPr>
        <p:spPr>
          <a:xfrm>
            <a:off x="4680997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Document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38BB3C19-7AD5-FFE8-138A-15FF868093E2}"/>
              </a:ext>
            </a:extLst>
          </p:cNvPr>
          <p:cNvSpPr txBox="1"/>
          <p:nvPr userDrawn="1"/>
        </p:nvSpPr>
        <p:spPr>
          <a:xfrm>
            <a:off x="538772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Done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4F724678-D382-501C-ED3E-16D47603EB4E}"/>
              </a:ext>
            </a:extLst>
          </p:cNvPr>
          <p:cNvSpPr txBox="1"/>
          <p:nvPr userDrawn="1"/>
        </p:nvSpPr>
        <p:spPr>
          <a:xfrm>
            <a:off x="6094455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Ease of use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3A1F16D4-EBC5-FB99-D2F9-B58090B0A99E}"/>
              </a:ext>
            </a:extLst>
          </p:cNvPr>
          <p:cNvSpPr txBox="1"/>
          <p:nvPr userDrawn="1"/>
        </p:nvSpPr>
        <p:spPr>
          <a:xfrm>
            <a:off x="6801184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First reply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by email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82CA94A4-889A-AA35-922F-A0D54FE441A7}"/>
              </a:ext>
            </a:extLst>
          </p:cNvPr>
          <p:cNvSpPr txBox="1"/>
          <p:nvPr userDrawn="1"/>
        </p:nvSpPr>
        <p:spPr>
          <a:xfrm>
            <a:off x="7507913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Flexibility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8D13A79-8AAE-4AE3-DC8B-688A465F6C16}"/>
              </a:ext>
            </a:extLst>
          </p:cNvPr>
          <p:cNvSpPr txBox="1"/>
          <p:nvPr userDrawn="1"/>
        </p:nvSpPr>
        <p:spPr>
          <a:xfrm>
            <a:off x="8214642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83EE1A-DFD2-F594-CBF7-27E8E392D346}"/>
              </a:ext>
            </a:extLst>
          </p:cNvPr>
          <p:cNvSpPr txBox="1"/>
          <p:nvPr userDrawn="1"/>
        </p:nvSpPr>
        <p:spPr>
          <a:xfrm>
            <a:off x="8921371" y="2532310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Group of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73A888C-D4C1-8A52-243D-CC25FFF36A35}"/>
              </a:ext>
            </a:extLst>
          </p:cNvPr>
          <p:cNvSpPr txBox="1"/>
          <p:nvPr userDrawn="1"/>
        </p:nvSpPr>
        <p:spPr>
          <a:xfrm>
            <a:off x="9628100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Growth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FB6DD5B5-1F7F-2279-F01E-574DF505C9AE}"/>
              </a:ext>
            </a:extLst>
          </p:cNvPr>
          <p:cNvSpPr txBox="1"/>
          <p:nvPr userDrawn="1"/>
        </p:nvSpPr>
        <p:spPr>
          <a:xfrm>
            <a:off x="10334829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Heart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A5D6616A-77B0-DBAB-E910-D7E992E5CC91}"/>
              </a:ext>
            </a:extLst>
          </p:cNvPr>
          <p:cNvSpPr txBox="1"/>
          <p:nvPr userDrawn="1"/>
        </p:nvSpPr>
        <p:spPr>
          <a:xfrm>
            <a:off x="11041556" y="2532310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Warning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909FEFD-A09A-45F9-ECC0-0D2D7A40A261}"/>
              </a:ext>
            </a:extLst>
          </p:cNvPr>
          <p:cNvSpPr txBox="1"/>
          <p:nvPr userDrawn="1"/>
        </p:nvSpPr>
        <p:spPr>
          <a:xfrm>
            <a:off x="440623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Home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B861A6C2-C20A-0806-56F3-07AFED57847B}"/>
              </a:ext>
            </a:extLst>
          </p:cNvPr>
          <p:cNvSpPr txBox="1"/>
          <p:nvPr userDrawn="1"/>
        </p:nvSpPr>
        <p:spPr>
          <a:xfrm>
            <a:off x="1147352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Hourglass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9C5A04D6-CA3F-C89E-49BA-7E471AE761BE}"/>
              </a:ext>
            </a:extLst>
          </p:cNvPr>
          <p:cNvSpPr txBox="1"/>
          <p:nvPr userDrawn="1"/>
        </p:nvSpPr>
        <p:spPr>
          <a:xfrm>
            <a:off x="185408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AD569A71-CD28-C94F-ADF0-2C55B6B24264}"/>
              </a:ext>
            </a:extLst>
          </p:cNvPr>
          <p:cNvSpPr txBox="1"/>
          <p:nvPr userDrawn="1"/>
        </p:nvSpPr>
        <p:spPr>
          <a:xfrm>
            <a:off x="2560810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6D89861E-B4AE-23EF-4237-383AC6935D92}"/>
              </a:ext>
            </a:extLst>
          </p:cNvPr>
          <p:cNvSpPr txBox="1"/>
          <p:nvPr userDrawn="1"/>
        </p:nvSpPr>
        <p:spPr>
          <a:xfrm>
            <a:off x="3267539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7D4B19A-1242-CF8C-DEEF-DF21A8AECDD2}"/>
              </a:ext>
            </a:extLst>
          </p:cNvPr>
          <p:cNvSpPr txBox="1"/>
          <p:nvPr userDrawn="1"/>
        </p:nvSpPr>
        <p:spPr>
          <a:xfrm>
            <a:off x="3974268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Icon Name</a:t>
            </a:r>
          </a:p>
          <a:p>
            <a:pPr algn="ctr"/>
            <a:r>
              <a:rPr lang="en-US" sz="8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9177A42D-D643-F175-61FE-070F20C569E7}"/>
              </a:ext>
            </a:extLst>
          </p:cNvPr>
          <p:cNvSpPr txBox="1"/>
          <p:nvPr userDrawn="1"/>
        </p:nvSpPr>
        <p:spPr>
          <a:xfrm>
            <a:off x="4680997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 open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FC25E0A-33BF-C40E-ECE1-5BBC8FB3C9C3}"/>
              </a:ext>
            </a:extLst>
          </p:cNvPr>
          <p:cNvSpPr txBox="1"/>
          <p:nvPr userDrawn="1"/>
        </p:nvSpPr>
        <p:spPr>
          <a:xfrm>
            <a:off x="538772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Lock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1E49F81-0CF4-F3F8-A5F6-55664B6AADEC}"/>
              </a:ext>
            </a:extLst>
          </p:cNvPr>
          <p:cNvSpPr txBox="1"/>
          <p:nvPr userDrawn="1"/>
        </p:nvSpPr>
        <p:spPr>
          <a:xfrm>
            <a:off x="6094455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4BE552D9-EF9D-BCF2-8E9B-E31BA47D0154}"/>
              </a:ext>
            </a:extLst>
          </p:cNvPr>
          <p:cNvSpPr txBox="1"/>
          <p:nvPr userDrawn="1"/>
        </p:nvSpPr>
        <p:spPr>
          <a:xfrm>
            <a:off x="6801184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Low Cost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58C7BC8D-9603-E2AA-EA97-B0BAF377F81B}"/>
              </a:ext>
            </a:extLst>
          </p:cNvPr>
          <p:cNvSpPr txBox="1"/>
          <p:nvPr userDrawn="1"/>
        </p:nvSpPr>
        <p:spPr>
          <a:xfrm>
            <a:off x="7507913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Macro recording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EA58289-061A-9F88-5B05-05CC623858C3}"/>
              </a:ext>
            </a:extLst>
          </p:cNvPr>
          <p:cNvSpPr txBox="1"/>
          <p:nvPr userDrawn="1"/>
        </p:nvSpPr>
        <p:spPr>
          <a:xfrm>
            <a:off x="8214642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Manage documents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40846E98-0B7A-A2EC-2895-93821B4E99F4}"/>
              </a:ext>
            </a:extLst>
          </p:cNvPr>
          <p:cNvSpPr txBox="1"/>
          <p:nvPr userDrawn="1"/>
        </p:nvSpPr>
        <p:spPr>
          <a:xfrm>
            <a:off x="8921371" y="338100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A8D4CE7-7463-5DD3-96F4-287DA690D160}"/>
              </a:ext>
            </a:extLst>
          </p:cNvPr>
          <p:cNvSpPr txBox="1"/>
          <p:nvPr userDrawn="1"/>
        </p:nvSpPr>
        <p:spPr>
          <a:xfrm>
            <a:off x="9628100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Managing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C3C7604A-4BBF-A213-2AE8-0978DB0BCB30}"/>
              </a:ext>
            </a:extLst>
          </p:cNvPr>
          <p:cNvSpPr txBox="1"/>
          <p:nvPr userDrawn="1"/>
        </p:nvSpPr>
        <p:spPr>
          <a:xfrm>
            <a:off x="10334829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 2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F847882F-7CC4-A60F-65F8-D983F6699DD2}"/>
              </a:ext>
            </a:extLst>
          </p:cNvPr>
          <p:cNvSpPr txBox="1"/>
          <p:nvPr userDrawn="1"/>
        </p:nvSpPr>
        <p:spPr>
          <a:xfrm>
            <a:off x="11041556" y="338100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on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4FED2632-4549-9F61-7511-4FA0A82C8C13}"/>
              </a:ext>
            </a:extLst>
          </p:cNvPr>
          <p:cNvSpPr txBox="1"/>
          <p:nvPr userDrawn="1"/>
        </p:nvSpPr>
        <p:spPr>
          <a:xfrm>
            <a:off x="440623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 alt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190FE4A3-72D2-9E6A-17D5-E472BF08BEFD}"/>
              </a:ext>
            </a:extLst>
          </p:cNvPr>
          <p:cNvSpPr txBox="1"/>
          <p:nvPr userDrawn="1"/>
        </p:nvSpPr>
        <p:spPr>
          <a:xfrm>
            <a:off x="114735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Map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6E041A5-4BBC-5E73-AA85-08AA04BA1924}"/>
              </a:ext>
            </a:extLst>
          </p:cNvPr>
          <p:cNvSpPr txBox="1"/>
          <p:nvPr userDrawn="1"/>
        </p:nvSpPr>
        <p:spPr>
          <a:xfrm>
            <a:off x="185408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Media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77C3B9BA-B845-903C-0D8F-533AB6A639C2}"/>
              </a:ext>
            </a:extLst>
          </p:cNvPr>
          <p:cNvSpPr txBox="1"/>
          <p:nvPr userDrawn="1"/>
        </p:nvSpPr>
        <p:spPr>
          <a:xfrm>
            <a:off x="2560810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Pivot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6F840A39-026C-C7E2-70C8-565A2B5DE0B6}"/>
              </a:ext>
            </a:extLst>
          </p:cNvPr>
          <p:cNvSpPr txBox="1"/>
          <p:nvPr userDrawn="1"/>
        </p:nvSpPr>
        <p:spPr>
          <a:xfrm>
            <a:off x="3267539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Plugin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83EE46A2-CEAB-4B50-BB39-DDFFF27A9F33}"/>
              </a:ext>
            </a:extLst>
          </p:cNvPr>
          <p:cNvSpPr txBox="1"/>
          <p:nvPr userDrawn="1"/>
        </p:nvSpPr>
        <p:spPr>
          <a:xfrm>
            <a:off x="3942404" y="4214791"/>
            <a:ext cx="773549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 alt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70F81E11-7B35-E4DC-F20B-56E70E8EA873}"/>
              </a:ext>
            </a:extLst>
          </p:cNvPr>
          <p:cNvSpPr txBox="1"/>
          <p:nvPr userDrawn="1"/>
        </p:nvSpPr>
        <p:spPr>
          <a:xfrm>
            <a:off x="4680997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Process Identification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6C714EA3-437D-09AE-1C2C-15E140EAECA3}"/>
              </a:ext>
            </a:extLst>
          </p:cNvPr>
          <p:cNvSpPr txBox="1"/>
          <p:nvPr userDrawn="1"/>
        </p:nvSpPr>
        <p:spPr>
          <a:xfrm>
            <a:off x="538772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D98A44E-FCCD-36B5-0672-64428A019C4A}"/>
              </a:ext>
            </a:extLst>
          </p:cNvPr>
          <p:cNvSpPr txBox="1"/>
          <p:nvPr userDrawn="1"/>
        </p:nvSpPr>
        <p:spPr>
          <a:xfrm>
            <a:off x="6094455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Promoter bullhorn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8C785F62-F1A5-CD99-47D7-27A6C0439001}"/>
              </a:ext>
            </a:extLst>
          </p:cNvPr>
          <p:cNvSpPr txBox="1"/>
          <p:nvPr userDrawn="1"/>
        </p:nvSpPr>
        <p:spPr>
          <a:xfrm>
            <a:off x="6801184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 2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7E3DE3F-6A52-EE69-F4D6-4CFE59E76D66}"/>
              </a:ext>
            </a:extLst>
          </p:cNvPr>
          <p:cNvSpPr txBox="1"/>
          <p:nvPr userDrawn="1"/>
        </p:nvSpPr>
        <p:spPr>
          <a:xfrm>
            <a:off x="7507913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Proof of concept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94059AF5-371E-F99C-D407-3E4A1402BF2F}"/>
              </a:ext>
            </a:extLst>
          </p:cNvPr>
          <p:cNvSpPr txBox="1"/>
          <p:nvPr userDrawn="1"/>
        </p:nvSpPr>
        <p:spPr>
          <a:xfrm>
            <a:off x="8214642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Public sector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6D199F0C-59CE-5A4C-1776-51C1C6A67AF9}"/>
              </a:ext>
            </a:extLst>
          </p:cNvPr>
          <p:cNvSpPr txBox="1"/>
          <p:nvPr userDrawn="1"/>
        </p:nvSpPr>
        <p:spPr>
          <a:xfrm>
            <a:off x="8921371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4AA07FE-9C32-2B69-B995-C4EE5DDBCE15}"/>
              </a:ext>
            </a:extLst>
          </p:cNvPr>
          <p:cNvSpPr txBox="1"/>
          <p:nvPr userDrawn="1"/>
        </p:nvSpPr>
        <p:spPr>
          <a:xfrm>
            <a:off x="9628100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FD58717C-EAC4-4A74-B258-C05025E8F9EC}"/>
              </a:ext>
            </a:extLst>
          </p:cNvPr>
          <p:cNvSpPr txBox="1"/>
          <p:nvPr userDrawn="1"/>
        </p:nvSpPr>
        <p:spPr>
          <a:xfrm>
            <a:off x="10334829" y="4214791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Question answer alt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4FDF0A-3DCF-765B-E27E-C6CAF9C9A1AD}"/>
              </a:ext>
            </a:extLst>
          </p:cNvPr>
          <p:cNvSpPr txBox="1"/>
          <p:nvPr userDrawn="1"/>
        </p:nvSpPr>
        <p:spPr>
          <a:xfrm>
            <a:off x="11041556" y="4214791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Visibility off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1227DD33-1A12-478F-C022-D893691F1CE5}"/>
              </a:ext>
            </a:extLst>
          </p:cNvPr>
          <p:cNvSpPr txBox="1"/>
          <p:nvPr userDrawn="1"/>
        </p:nvSpPr>
        <p:spPr>
          <a:xfrm>
            <a:off x="44062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Robot unattended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C00D4795-A69D-95B1-B0F4-AA13DEACAA20}"/>
              </a:ext>
            </a:extLst>
          </p:cNvPr>
          <p:cNvSpPr txBox="1"/>
          <p:nvPr userDrawn="1"/>
        </p:nvSpPr>
        <p:spPr>
          <a:xfrm>
            <a:off x="1147352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business analyst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D63805C-E895-4D6B-C5C8-14C4DD682162}"/>
              </a:ext>
            </a:extLst>
          </p:cNvPr>
          <p:cNvSpPr txBox="1"/>
          <p:nvPr userDrawn="1"/>
        </p:nvSpPr>
        <p:spPr>
          <a:xfrm>
            <a:off x="1854081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champion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2E9716B7-16AA-E399-4903-AB360670E80C}"/>
              </a:ext>
            </a:extLst>
          </p:cNvPr>
          <p:cNvSpPr txBox="1"/>
          <p:nvPr userDrawn="1"/>
        </p:nvSpPr>
        <p:spPr>
          <a:xfrm>
            <a:off x="2560810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E5A7271-7D94-5EAC-5F47-98C5BEC161B0}"/>
              </a:ext>
            </a:extLst>
          </p:cNvPr>
          <p:cNvSpPr txBox="1"/>
          <p:nvPr userDrawn="1"/>
        </p:nvSpPr>
        <p:spPr>
          <a:xfrm>
            <a:off x="3202071" y="5040026"/>
            <a:ext cx="840757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infrastructure engineer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7A0A85BF-3C5E-B4E7-A5B3-9E2ED1A77EB4}"/>
              </a:ext>
            </a:extLst>
          </p:cNvPr>
          <p:cNvSpPr txBox="1"/>
          <p:nvPr userDrawn="1"/>
        </p:nvSpPr>
        <p:spPr>
          <a:xfrm>
            <a:off x="3974268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service support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EEB8AE1-BAA8-3167-00D6-1FE3A3AD4EAA}"/>
              </a:ext>
            </a:extLst>
          </p:cNvPr>
          <p:cNvSpPr txBox="1"/>
          <p:nvPr userDrawn="1"/>
        </p:nvSpPr>
        <p:spPr>
          <a:xfrm>
            <a:off x="4680997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solution architect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F273C299-6338-4236-9368-08F49A35A795}"/>
              </a:ext>
            </a:extLst>
          </p:cNvPr>
          <p:cNvSpPr txBox="1"/>
          <p:nvPr userDrawn="1"/>
        </p:nvSpPr>
        <p:spPr>
          <a:xfrm>
            <a:off x="5387726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RPA 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sponsor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5FC55755-8073-B1FC-8A15-5109511CFADF}"/>
              </a:ext>
            </a:extLst>
          </p:cNvPr>
          <p:cNvSpPr txBox="1"/>
          <p:nvPr userDrawn="1"/>
        </p:nvSpPr>
        <p:spPr>
          <a:xfrm>
            <a:off x="6094455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Satellite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41D99090-3CDB-4B35-22B7-EA66F1AE7BBE}"/>
              </a:ext>
            </a:extLst>
          </p:cNvPr>
          <p:cNvSpPr txBox="1"/>
          <p:nvPr userDrawn="1"/>
        </p:nvSpPr>
        <p:spPr>
          <a:xfrm>
            <a:off x="6801184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9AC34118-6053-F020-2FBD-5654195ECB9E}"/>
              </a:ext>
            </a:extLst>
          </p:cNvPr>
          <p:cNvSpPr txBox="1"/>
          <p:nvPr userDrawn="1"/>
        </p:nvSpPr>
        <p:spPr>
          <a:xfrm>
            <a:off x="7507913" y="5040026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Seamless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integration alt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5F3F9254-AD85-E65B-0833-A7018CE4ED14}"/>
              </a:ext>
            </a:extLst>
          </p:cNvPr>
          <p:cNvSpPr txBox="1"/>
          <p:nvPr userDrawn="1"/>
        </p:nvSpPr>
        <p:spPr>
          <a:xfrm>
            <a:off x="8214642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9FFCF901-1546-5BC5-B03D-EE5BA5412649}"/>
              </a:ext>
            </a:extLst>
          </p:cNvPr>
          <p:cNvSpPr txBox="1"/>
          <p:nvPr userDrawn="1"/>
        </p:nvSpPr>
        <p:spPr>
          <a:xfrm>
            <a:off x="8921371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Student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4CD9047E-2606-81A3-ECAA-374C07378EDA}"/>
              </a:ext>
            </a:extLst>
          </p:cNvPr>
          <p:cNvSpPr txBox="1"/>
          <p:nvPr userDrawn="1"/>
        </p:nvSpPr>
        <p:spPr>
          <a:xfrm>
            <a:off x="9628100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0F34C896-1587-D28C-B024-A1D8C56D45AF}"/>
              </a:ext>
            </a:extLst>
          </p:cNvPr>
          <p:cNvSpPr txBox="1"/>
          <p:nvPr userDrawn="1"/>
        </p:nvSpPr>
        <p:spPr>
          <a:xfrm>
            <a:off x="10334829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Success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935D88D-0B35-FFF3-E7F4-0DCFF6A03AE4}"/>
              </a:ext>
            </a:extLst>
          </p:cNvPr>
          <p:cNvSpPr txBox="1"/>
          <p:nvPr userDrawn="1"/>
        </p:nvSpPr>
        <p:spPr>
          <a:xfrm>
            <a:off x="11041556" y="5040026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Vendor</a:t>
            </a:r>
          </a:p>
        </p:txBody>
      </p:sp>
      <p:sp>
        <p:nvSpPr>
          <p:cNvPr id="332" name="TextBox 331">
            <a:extLst>
              <a:ext uri="{FF2B5EF4-FFF2-40B4-BE49-F238E27FC236}">
                <a16:creationId xmlns:a16="http://schemas.microsoft.com/office/drawing/2014/main" id="{3808FAA3-5733-25E5-8873-FAC44CECB338}"/>
              </a:ext>
            </a:extLst>
          </p:cNvPr>
          <p:cNvSpPr txBox="1"/>
          <p:nvPr userDrawn="1"/>
        </p:nvSpPr>
        <p:spPr>
          <a:xfrm>
            <a:off x="440623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Support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BE65FDB-BDC4-8B1D-C6D8-B231F4FDE410}"/>
              </a:ext>
            </a:extLst>
          </p:cNvPr>
          <p:cNvSpPr txBox="1"/>
          <p:nvPr userDrawn="1"/>
        </p:nvSpPr>
        <p:spPr>
          <a:xfrm>
            <a:off x="1147352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Survey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825953EE-A106-4355-F840-9902C041F6A0}"/>
              </a:ext>
            </a:extLst>
          </p:cNvPr>
          <p:cNvSpPr txBox="1"/>
          <p:nvPr userDrawn="1"/>
        </p:nvSpPr>
        <p:spPr>
          <a:xfrm>
            <a:off x="1854081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Tap touch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43EF8B79-62C0-9DF7-9D33-26F7D91ABB56}"/>
              </a:ext>
            </a:extLst>
          </p:cNvPr>
          <p:cNvSpPr txBox="1"/>
          <p:nvPr userDrawn="1"/>
        </p:nvSpPr>
        <p:spPr>
          <a:xfrm>
            <a:off x="2560810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D3C267E2-C3CC-D5FF-7766-12E23D9D4BAA}"/>
              </a:ext>
            </a:extLst>
          </p:cNvPr>
          <p:cNvSpPr txBox="1"/>
          <p:nvPr userDrawn="1"/>
        </p:nvSpPr>
        <p:spPr>
          <a:xfrm>
            <a:off x="3267539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C63A10FF-B169-30EC-C7AB-B2DF4D65F7B8}"/>
              </a:ext>
            </a:extLst>
          </p:cNvPr>
          <p:cNvSpPr txBox="1"/>
          <p:nvPr userDrawn="1"/>
        </p:nvSpPr>
        <p:spPr>
          <a:xfrm>
            <a:off x="3974268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2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DE665BF-3E4E-DEF6-FF0B-9A871AEEE128}"/>
              </a:ext>
            </a:extLst>
          </p:cNvPr>
          <p:cNvSpPr txBox="1"/>
          <p:nvPr userDrawn="1"/>
        </p:nvSpPr>
        <p:spPr>
          <a:xfrm>
            <a:off x="4680997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  <a:br>
              <a:rPr lang="en-US" sz="800">
                <a:solidFill>
                  <a:schemeClr val="bg1"/>
                </a:solidFill>
              </a:rPr>
            </a:br>
            <a:r>
              <a:rPr lang="en-US" sz="800">
                <a:solidFill>
                  <a:schemeClr val="bg1"/>
                </a:solidFill>
              </a:rPr>
              <a:t>alt 3</a:t>
            </a: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4274EFEB-06FE-F5A9-247B-2DBA2A49D6EA}"/>
              </a:ext>
            </a:extLst>
          </p:cNvPr>
          <p:cNvSpPr txBox="1"/>
          <p:nvPr userDrawn="1"/>
        </p:nvSpPr>
        <p:spPr>
          <a:xfrm>
            <a:off x="5387726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Technology</a:t>
            </a: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8F77B91F-BD8B-DA15-D73C-DD7262889B14}"/>
              </a:ext>
            </a:extLst>
          </p:cNvPr>
          <p:cNvSpPr txBox="1"/>
          <p:nvPr userDrawn="1"/>
        </p:nvSpPr>
        <p:spPr>
          <a:xfrm>
            <a:off x="6090375" y="5834517"/>
            <a:ext cx="709821" cy="21544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Tent</a:t>
            </a: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EAED1CE1-3720-DE56-6813-A6FD01BCD1CB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A875C936-79C3-EAB8-FCA2-B666875BACDE}"/>
              </a:ext>
            </a:extLst>
          </p:cNvPr>
          <p:cNvSpPr txBox="1"/>
          <p:nvPr userDrawn="1"/>
        </p:nvSpPr>
        <p:spPr>
          <a:xfrm>
            <a:off x="6801184" y="5834517"/>
            <a:ext cx="709821" cy="33855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96458435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/>
        </p:nvGrpSpPr>
        <p:grpSpPr bwMode="auto">
          <a:xfrm>
            <a:off x="1479316" y="1386942"/>
            <a:ext cx="7787181" cy="5092700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9944" y="2363006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20C356-CC85-4EB7-916E-AEFBD416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4000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DDE1C8B-2964-4902-841B-E8E86E5D5DFB}"/>
              </a:ext>
            </a:extLst>
          </p:cNvPr>
          <p:cNvGrpSpPr>
            <a:grpSpLocks noChangeAspect="1"/>
          </p:cNvGrpSpPr>
          <p:nvPr/>
        </p:nvGrpSpPr>
        <p:grpSpPr>
          <a:xfrm>
            <a:off x="751427" y="1258518"/>
            <a:ext cx="10365928" cy="5111535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203" name="Freeform 107">
              <a:extLst>
                <a:ext uri="{FF2B5EF4-FFF2-40B4-BE49-F238E27FC236}">
                  <a16:creationId xmlns:a16="http://schemas.microsoft.com/office/drawing/2014/main" id="{8BE6A7DE-2B2A-4DE3-859A-595256080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5" name="Freeform 126">
              <a:extLst>
                <a:ext uri="{FF2B5EF4-FFF2-40B4-BE49-F238E27FC236}">
                  <a16:creationId xmlns:a16="http://schemas.microsoft.com/office/drawing/2014/main" id="{848972A3-EB5C-4BEF-B7CA-8E392D2607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6" name="Freeform 158">
              <a:extLst>
                <a:ext uri="{FF2B5EF4-FFF2-40B4-BE49-F238E27FC236}">
                  <a16:creationId xmlns:a16="http://schemas.microsoft.com/office/drawing/2014/main" id="{338C85C8-08F6-4EDE-83F5-54D1493FC4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7" name="Freeform 164">
              <a:extLst>
                <a:ext uri="{FF2B5EF4-FFF2-40B4-BE49-F238E27FC236}">
                  <a16:creationId xmlns:a16="http://schemas.microsoft.com/office/drawing/2014/main" id="{58CA43E4-FD01-43B2-8F01-50B4EFB243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2780527C-2773-45AF-BFC0-428E07C24C92}"/>
                </a:ext>
              </a:extLst>
            </p:cNvPr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99561CFB-789B-4A23-B9C8-6022C6FB9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7A0DF6EB-2359-465E-97D9-31DDB9176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1" name="Freeform 7">
                <a:extLst>
                  <a:ext uri="{FF2B5EF4-FFF2-40B4-BE49-F238E27FC236}">
                    <a16:creationId xmlns:a16="http://schemas.microsoft.com/office/drawing/2014/main" id="{45CDC157-C2FE-4B36-9285-7BBC2F537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2" name="Freeform 8">
                <a:extLst>
                  <a:ext uri="{FF2B5EF4-FFF2-40B4-BE49-F238E27FC236}">
                    <a16:creationId xmlns:a16="http://schemas.microsoft.com/office/drawing/2014/main" id="{C81324F5-201D-4284-8888-95FF9B088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5ADC209C-A8E7-4A30-B5BC-49FCA0BFA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4" name="Freeform 10">
                <a:extLst>
                  <a:ext uri="{FF2B5EF4-FFF2-40B4-BE49-F238E27FC236}">
                    <a16:creationId xmlns:a16="http://schemas.microsoft.com/office/drawing/2014/main" id="{1E35FBEE-6A9F-4128-8E85-379AA616F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5" name="Freeform 11">
                <a:extLst>
                  <a:ext uri="{FF2B5EF4-FFF2-40B4-BE49-F238E27FC236}">
                    <a16:creationId xmlns:a16="http://schemas.microsoft.com/office/drawing/2014/main" id="{D1198E76-B30B-433B-AF07-FB3ECE541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6" name="Freeform 12">
                <a:extLst>
                  <a:ext uri="{FF2B5EF4-FFF2-40B4-BE49-F238E27FC236}">
                    <a16:creationId xmlns:a16="http://schemas.microsoft.com/office/drawing/2014/main" id="{0A37CE45-017D-42DB-B62E-4BDC5504E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7" name="Freeform 13">
                <a:extLst>
                  <a:ext uri="{FF2B5EF4-FFF2-40B4-BE49-F238E27FC236}">
                    <a16:creationId xmlns:a16="http://schemas.microsoft.com/office/drawing/2014/main" id="{B558557B-871C-467C-9ECB-FC9F291A5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8" name="Freeform 14">
                <a:extLst>
                  <a:ext uri="{FF2B5EF4-FFF2-40B4-BE49-F238E27FC236}">
                    <a16:creationId xmlns:a16="http://schemas.microsoft.com/office/drawing/2014/main" id="{D15AE1B2-A2E5-4BDD-97B9-8E3F8F6B6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9" name="Freeform 15">
                <a:extLst>
                  <a:ext uri="{FF2B5EF4-FFF2-40B4-BE49-F238E27FC236}">
                    <a16:creationId xmlns:a16="http://schemas.microsoft.com/office/drawing/2014/main" id="{D1D4A05E-89F8-4735-8323-CF681D645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0" name="Freeform 16">
                <a:extLst>
                  <a:ext uri="{FF2B5EF4-FFF2-40B4-BE49-F238E27FC236}">
                    <a16:creationId xmlns:a16="http://schemas.microsoft.com/office/drawing/2014/main" id="{C20E01FC-2900-482D-8CCA-BE89728DC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1" name="Freeform 17">
                <a:extLst>
                  <a:ext uri="{FF2B5EF4-FFF2-40B4-BE49-F238E27FC236}">
                    <a16:creationId xmlns:a16="http://schemas.microsoft.com/office/drawing/2014/main" id="{571FE884-4A1E-403B-B184-759F9539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2" name="Freeform 18">
                <a:extLst>
                  <a:ext uri="{FF2B5EF4-FFF2-40B4-BE49-F238E27FC236}">
                    <a16:creationId xmlns:a16="http://schemas.microsoft.com/office/drawing/2014/main" id="{D03776E1-C0F0-4B1C-B8D0-6EEE18F6D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3" name="Freeform 19">
                <a:extLst>
                  <a:ext uri="{FF2B5EF4-FFF2-40B4-BE49-F238E27FC236}">
                    <a16:creationId xmlns:a16="http://schemas.microsoft.com/office/drawing/2014/main" id="{A3EB4280-7A5D-4341-B873-31506CAF54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4" name="Freeform 20">
                <a:extLst>
                  <a:ext uri="{FF2B5EF4-FFF2-40B4-BE49-F238E27FC236}">
                    <a16:creationId xmlns:a16="http://schemas.microsoft.com/office/drawing/2014/main" id="{7ACB97B2-81D6-49C3-AE4E-BEE2BCAE2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5" name="Freeform 21">
                <a:extLst>
                  <a:ext uri="{FF2B5EF4-FFF2-40B4-BE49-F238E27FC236}">
                    <a16:creationId xmlns:a16="http://schemas.microsoft.com/office/drawing/2014/main" id="{6E767A31-D2EC-4C31-8A0F-FCA2A8034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6" name="Freeform 22">
                <a:extLst>
                  <a:ext uri="{FF2B5EF4-FFF2-40B4-BE49-F238E27FC236}">
                    <a16:creationId xmlns:a16="http://schemas.microsoft.com/office/drawing/2014/main" id="{D22E562F-F50A-4B34-8D0A-49DB668C5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7" name="Freeform 23">
                <a:extLst>
                  <a:ext uri="{FF2B5EF4-FFF2-40B4-BE49-F238E27FC236}">
                    <a16:creationId xmlns:a16="http://schemas.microsoft.com/office/drawing/2014/main" id="{E6613EBA-CBB4-407C-8806-B431A8406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8" name="Freeform 24">
                <a:extLst>
                  <a:ext uri="{FF2B5EF4-FFF2-40B4-BE49-F238E27FC236}">
                    <a16:creationId xmlns:a16="http://schemas.microsoft.com/office/drawing/2014/main" id="{9B7E9B4C-FC9E-4A3C-B375-BA3B89EF8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29" name="Freeform 25">
                <a:extLst>
                  <a:ext uri="{FF2B5EF4-FFF2-40B4-BE49-F238E27FC236}">
                    <a16:creationId xmlns:a16="http://schemas.microsoft.com/office/drawing/2014/main" id="{B226C2BC-3080-4FC1-8129-4F10D69BD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0" name="Freeform 26">
                <a:extLst>
                  <a:ext uri="{FF2B5EF4-FFF2-40B4-BE49-F238E27FC236}">
                    <a16:creationId xmlns:a16="http://schemas.microsoft.com/office/drawing/2014/main" id="{D3C41865-341D-493A-8B9E-31A51B569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1" name="Freeform 27">
                <a:extLst>
                  <a:ext uri="{FF2B5EF4-FFF2-40B4-BE49-F238E27FC236}">
                    <a16:creationId xmlns:a16="http://schemas.microsoft.com/office/drawing/2014/main" id="{C0C25430-6E1D-49CD-9B8B-2D0073364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2" name="Freeform 28">
                <a:extLst>
                  <a:ext uri="{FF2B5EF4-FFF2-40B4-BE49-F238E27FC236}">
                    <a16:creationId xmlns:a16="http://schemas.microsoft.com/office/drawing/2014/main" id="{BC0F3890-7774-4285-B53B-4370ACD0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3" name="Freeform 29">
                <a:extLst>
                  <a:ext uri="{FF2B5EF4-FFF2-40B4-BE49-F238E27FC236}">
                    <a16:creationId xmlns:a16="http://schemas.microsoft.com/office/drawing/2014/main" id="{575CECD2-8A40-4478-9071-E8AC63015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4" name="Freeform 30">
                <a:extLst>
                  <a:ext uri="{FF2B5EF4-FFF2-40B4-BE49-F238E27FC236}">
                    <a16:creationId xmlns:a16="http://schemas.microsoft.com/office/drawing/2014/main" id="{780996E7-D27F-4BF3-B82D-7BBE9CF9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5" name="Freeform 31">
                <a:extLst>
                  <a:ext uri="{FF2B5EF4-FFF2-40B4-BE49-F238E27FC236}">
                    <a16:creationId xmlns:a16="http://schemas.microsoft.com/office/drawing/2014/main" id="{18725BD7-A584-4D10-8C40-E21BC348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6" name="Freeform 32">
                <a:extLst>
                  <a:ext uri="{FF2B5EF4-FFF2-40B4-BE49-F238E27FC236}">
                    <a16:creationId xmlns:a16="http://schemas.microsoft.com/office/drawing/2014/main" id="{B5E2B236-82A2-48EF-9BA0-A15705CE0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7" name="Freeform 33">
                <a:extLst>
                  <a:ext uri="{FF2B5EF4-FFF2-40B4-BE49-F238E27FC236}">
                    <a16:creationId xmlns:a16="http://schemas.microsoft.com/office/drawing/2014/main" id="{F2022576-33F5-4876-93AE-1AE54A61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8" name="Freeform 34">
                <a:extLst>
                  <a:ext uri="{FF2B5EF4-FFF2-40B4-BE49-F238E27FC236}">
                    <a16:creationId xmlns:a16="http://schemas.microsoft.com/office/drawing/2014/main" id="{7CCEC966-C8C6-4469-BA47-662FC478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9" name="Freeform 35">
                <a:extLst>
                  <a:ext uri="{FF2B5EF4-FFF2-40B4-BE49-F238E27FC236}">
                    <a16:creationId xmlns:a16="http://schemas.microsoft.com/office/drawing/2014/main" id="{4779085A-F5F9-4EF5-87A3-DDB98712A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0" name="Freeform 36">
                <a:extLst>
                  <a:ext uri="{FF2B5EF4-FFF2-40B4-BE49-F238E27FC236}">
                    <a16:creationId xmlns:a16="http://schemas.microsoft.com/office/drawing/2014/main" id="{828F52D2-F599-4452-8D0F-1352385E9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1" name="Freeform 37">
                <a:extLst>
                  <a:ext uri="{FF2B5EF4-FFF2-40B4-BE49-F238E27FC236}">
                    <a16:creationId xmlns:a16="http://schemas.microsoft.com/office/drawing/2014/main" id="{A3EACAFC-2BB1-4FAB-BA1D-D307DBEE4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2" name="Freeform 38">
                <a:extLst>
                  <a:ext uri="{FF2B5EF4-FFF2-40B4-BE49-F238E27FC236}">
                    <a16:creationId xmlns:a16="http://schemas.microsoft.com/office/drawing/2014/main" id="{2F1B6B63-AB0F-4CAF-B189-2A9A31010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3" name="Freeform 39">
                <a:extLst>
                  <a:ext uri="{FF2B5EF4-FFF2-40B4-BE49-F238E27FC236}">
                    <a16:creationId xmlns:a16="http://schemas.microsoft.com/office/drawing/2014/main" id="{A80F478D-59A4-4753-A337-467FF719E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4" name="Freeform 40">
                <a:extLst>
                  <a:ext uri="{FF2B5EF4-FFF2-40B4-BE49-F238E27FC236}">
                    <a16:creationId xmlns:a16="http://schemas.microsoft.com/office/drawing/2014/main" id="{D5010F8C-02F1-4F49-84B6-4CC769FC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5" name="Freeform 41">
                <a:extLst>
                  <a:ext uri="{FF2B5EF4-FFF2-40B4-BE49-F238E27FC236}">
                    <a16:creationId xmlns:a16="http://schemas.microsoft.com/office/drawing/2014/main" id="{3B206DDF-3670-4A02-98B3-F5FEF432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6" name="Freeform 42">
                <a:extLst>
                  <a:ext uri="{FF2B5EF4-FFF2-40B4-BE49-F238E27FC236}">
                    <a16:creationId xmlns:a16="http://schemas.microsoft.com/office/drawing/2014/main" id="{39A9E284-A783-4F82-B2E5-9EF38B623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7" name="Freeform 43">
                <a:extLst>
                  <a:ext uri="{FF2B5EF4-FFF2-40B4-BE49-F238E27FC236}">
                    <a16:creationId xmlns:a16="http://schemas.microsoft.com/office/drawing/2014/main" id="{F4D7AA82-BE90-40D2-BDA6-42017DAC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8" name="Freeform 44">
                <a:extLst>
                  <a:ext uri="{FF2B5EF4-FFF2-40B4-BE49-F238E27FC236}">
                    <a16:creationId xmlns:a16="http://schemas.microsoft.com/office/drawing/2014/main" id="{AAD8FB33-12BF-4E0A-8311-5D3421690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9" name="Freeform 45">
                <a:extLst>
                  <a:ext uri="{FF2B5EF4-FFF2-40B4-BE49-F238E27FC236}">
                    <a16:creationId xmlns:a16="http://schemas.microsoft.com/office/drawing/2014/main" id="{98B96C6B-A698-4715-8B4F-5F313F2DA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0" name="Freeform 46">
                <a:extLst>
                  <a:ext uri="{FF2B5EF4-FFF2-40B4-BE49-F238E27FC236}">
                    <a16:creationId xmlns:a16="http://schemas.microsoft.com/office/drawing/2014/main" id="{A6090E3A-43AE-4E03-9FB2-A622A4E57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1" name="Freeform 47">
                <a:extLst>
                  <a:ext uri="{FF2B5EF4-FFF2-40B4-BE49-F238E27FC236}">
                    <a16:creationId xmlns:a16="http://schemas.microsoft.com/office/drawing/2014/main" id="{7C81DFD2-D99E-4375-944B-7DB815B46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2" name="Freeform 48">
                <a:extLst>
                  <a:ext uri="{FF2B5EF4-FFF2-40B4-BE49-F238E27FC236}">
                    <a16:creationId xmlns:a16="http://schemas.microsoft.com/office/drawing/2014/main" id="{55C546C5-5962-4B14-BDB2-44F92F7B4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3" name="Freeform 49">
                <a:extLst>
                  <a:ext uri="{FF2B5EF4-FFF2-40B4-BE49-F238E27FC236}">
                    <a16:creationId xmlns:a16="http://schemas.microsoft.com/office/drawing/2014/main" id="{13D6A0AA-CB35-43E0-8E21-0BCD4100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4" name="Freeform 50">
                <a:extLst>
                  <a:ext uri="{FF2B5EF4-FFF2-40B4-BE49-F238E27FC236}">
                    <a16:creationId xmlns:a16="http://schemas.microsoft.com/office/drawing/2014/main" id="{0B98670D-9916-499F-92AD-70CBDFD6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5" name="Freeform 51">
                <a:extLst>
                  <a:ext uri="{FF2B5EF4-FFF2-40B4-BE49-F238E27FC236}">
                    <a16:creationId xmlns:a16="http://schemas.microsoft.com/office/drawing/2014/main" id="{E898C675-070C-43CF-8607-6578E83B80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6" name="Freeform 52">
                <a:extLst>
                  <a:ext uri="{FF2B5EF4-FFF2-40B4-BE49-F238E27FC236}">
                    <a16:creationId xmlns:a16="http://schemas.microsoft.com/office/drawing/2014/main" id="{E4DCD4BC-3A75-4B90-9281-A1D0DB1FD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7" name="Freeform 53">
                <a:extLst>
                  <a:ext uri="{FF2B5EF4-FFF2-40B4-BE49-F238E27FC236}">
                    <a16:creationId xmlns:a16="http://schemas.microsoft.com/office/drawing/2014/main" id="{43057A79-9A5B-4FDA-B309-765AB68A8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8" name="Freeform 54">
                <a:extLst>
                  <a:ext uri="{FF2B5EF4-FFF2-40B4-BE49-F238E27FC236}">
                    <a16:creationId xmlns:a16="http://schemas.microsoft.com/office/drawing/2014/main" id="{20BABA54-239B-42B8-BA6A-A96F6921F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9" name="Freeform 55">
                <a:extLst>
                  <a:ext uri="{FF2B5EF4-FFF2-40B4-BE49-F238E27FC236}">
                    <a16:creationId xmlns:a16="http://schemas.microsoft.com/office/drawing/2014/main" id="{0CF4CECE-1445-4497-9D66-595B14CAC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0" name="Freeform 56">
                <a:extLst>
                  <a:ext uri="{FF2B5EF4-FFF2-40B4-BE49-F238E27FC236}">
                    <a16:creationId xmlns:a16="http://schemas.microsoft.com/office/drawing/2014/main" id="{167C9983-CE57-4F8C-A492-E713F060F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1" name="Freeform 57">
                <a:extLst>
                  <a:ext uri="{FF2B5EF4-FFF2-40B4-BE49-F238E27FC236}">
                    <a16:creationId xmlns:a16="http://schemas.microsoft.com/office/drawing/2014/main" id="{1FEF9A44-D5E5-4FCD-B0EA-25B748A2A1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2" name="Freeform 58">
                <a:extLst>
                  <a:ext uri="{FF2B5EF4-FFF2-40B4-BE49-F238E27FC236}">
                    <a16:creationId xmlns:a16="http://schemas.microsoft.com/office/drawing/2014/main" id="{27941950-983A-460E-8858-110F525BB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3" name="Freeform 59">
                <a:extLst>
                  <a:ext uri="{FF2B5EF4-FFF2-40B4-BE49-F238E27FC236}">
                    <a16:creationId xmlns:a16="http://schemas.microsoft.com/office/drawing/2014/main" id="{56ABC612-EB28-40AB-83E8-5A93413A6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4" name="Freeform 60">
                <a:extLst>
                  <a:ext uri="{FF2B5EF4-FFF2-40B4-BE49-F238E27FC236}">
                    <a16:creationId xmlns:a16="http://schemas.microsoft.com/office/drawing/2014/main" id="{7C6D609B-DCC4-48CF-B71A-247DB10805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5" name="Freeform 61">
                <a:extLst>
                  <a:ext uri="{FF2B5EF4-FFF2-40B4-BE49-F238E27FC236}">
                    <a16:creationId xmlns:a16="http://schemas.microsoft.com/office/drawing/2014/main" id="{CCF8698C-9111-440A-9B10-E70958597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6" name="Freeform 62">
                <a:extLst>
                  <a:ext uri="{FF2B5EF4-FFF2-40B4-BE49-F238E27FC236}">
                    <a16:creationId xmlns:a16="http://schemas.microsoft.com/office/drawing/2014/main" id="{7678E276-C32B-4902-BB3C-706A4D640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7" name="Freeform 63">
                <a:extLst>
                  <a:ext uri="{FF2B5EF4-FFF2-40B4-BE49-F238E27FC236}">
                    <a16:creationId xmlns:a16="http://schemas.microsoft.com/office/drawing/2014/main" id="{5AFF8436-0D27-47C6-8A60-72E9E0227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8" name="Freeform 64">
                <a:extLst>
                  <a:ext uri="{FF2B5EF4-FFF2-40B4-BE49-F238E27FC236}">
                    <a16:creationId xmlns:a16="http://schemas.microsoft.com/office/drawing/2014/main" id="{78E698BF-5E47-4047-90E5-CF8E6A186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9" name="Freeform 65">
                <a:extLst>
                  <a:ext uri="{FF2B5EF4-FFF2-40B4-BE49-F238E27FC236}">
                    <a16:creationId xmlns:a16="http://schemas.microsoft.com/office/drawing/2014/main" id="{B580E777-9096-4DF8-8EFA-F10045F6DF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0" name="Freeform 66">
                <a:extLst>
                  <a:ext uri="{FF2B5EF4-FFF2-40B4-BE49-F238E27FC236}">
                    <a16:creationId xmlns:a16="http://schemas.microsoft.com/office/drawing/2014/main" id="{193A8D87-778C-4AD1-A14C-347200D59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1" name="Freeform 67">
                <a:extLst>
                  <a:ext uri="{FF2B5EF4-FFF2-40B4-BE49-F238E27FC236}">
                    <a16:creationId xmlns:a16="http://schemas.microsoft.com/office/drawing/2014/main" id="{6EB773F2-971F-406F-9498-FCA24DFB0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2" name="Freeform 68">
                <a:extLst>
                  <a:ext uri="{FF2B5EF4-FFF2-40B4-BE49-F238E27FC236}">
                    <a16:creationId xmlns:a16="http://schemas.microsoft.com/office/drawing/2014/main" id="{88B3C971-3E3A-440F-9366-053A7B334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3" name="Freeform 69">
                <a:extLst>
                  <a:ext uri="{FF2B5EF4-FFF2-40B4-BE49-F238E27FC236}">
                    <a16:creationId xmlns:a16="http://schemas.microsoft.com/office/drawing/2014/main" id="{50A48F5A-2A5F-4B3F-A3AE-A7F844634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4" name="Freeform 70">
                <a:extLst>
                  <a:ext uri="{FF2B5EF4-FFF2-40B4-BE49-F238E27FC236}">
                    <a16:creationId xmlns:a16="http://schemas.microsoft.com/office/drawing/2014/main" id="{20264324-39B7-4822-A538-3484AC548A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5" name="Freeform 71">
                <a:extLst>
                  <a:ext uri="{FF2B5EF4-FFF2-40B4-BE49-F238E27FC236}">
                    <a16:creationId xmlns:a16="http://schemas.microsoft.com/office/drawing/2014/main" id="{3596EB34-E1FE-44D4-9843-5C02EBDCE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6" name="Freeform 72">
                <a:extLst>
                  <a:ext uri="{FF2B5EF4-FFF2-40B4-BE49-F238E27FC236}">
                    <a16:creationId xmlns:a16="http://schemas.microsoft.com/office/drawing/2014/main" id="{E5F81B6F-AC58-40B7-8698-856EB1A97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7" name="Freeform 73">
                <a:extLst>
                  <a:ext uri="{FF2B5EF4-FFF2-40B4-BE49-F238E27FC236}">
                    <a16:creationId xmlns:a16="http://schemas.microsoft.com/office/drawing/2014/main" id="{18E9FD24-7C83-47C3-A65F-2DC8B8591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8" name="Freeform 74">
                <a:extLst>
                  <a:ext uri="{FF2B5EF4-FFF2-40B4-BE49-F238E27FC236}">
                    <a16:creationId xmlns:a16="http://schemas.microsoft.com/office/drawing/2014/main" id="{D19AC202-5831-42E3-826F-29E56CB1D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9" name="Freeform 75">
                <a:extLst>
                  <a:ext uri="{FF2B5EF4-FFF2-40B4-BE49-F238E27FC236}">
                    <a16:creationId xmlns:a16="http://schemas.microsoft.com/office/drawing/2014/main" id="{42B78536-ABFA-4078-B08C-79001FC35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0" name="Freeform 76">
                <a:extLst>
                  <a:ext uri="{FF2B5EF4-FFF2-40B4-BE49-F238E27FC236}">
                    <a16:creationId xmlns:a16="http://schemas.microsoft.com/office/drawing/2014/main" id="{57849B8D-7CA7-46AA-87D3-E0B72CCB7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1" name="Freeform 77">
                <a:extLst>
                  <a:ext uri="{FF2B5EF4-FFF2-40B4-BE49-F238E27FC236}">
                    <a16:creationId xmlns:a16="http://schemas.microsoft.com/office/drawing/2014/main" id="{87907663-2A2F-4EC2-BC1B-3C8C76EFE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2" name="Freeform 78">
                <a:extLst>
                  <a:ext uri="{FF2B5EF4-FFF2-40B4-BE49-F238E27FC236}">
                    <a16:creationId xmlns:a16="http://schemas.microsoft.com/office/drawing/2014/main" id="{CDCADA37-44E8-42CD-8E1C-E80BD43A1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3" name="Freeform 79">
                <a:extLst>
                  <a:ext uri="{FF2B5EF4-FFF2-40B4-BE49-F238E27FC236}">
                    <a16:creationId xmlns:a16="http://schemas.microsoft.com/office/drawing/2014/main" id="{F5D02EE1-7058-49F8-8255-A0D49B94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4" name="Freeform 80">
                <a:extLst>
                  <a:ext uri="{FF2B5EF4-FFF2-40B4-BE49-F238E27FC236}">
                    <a16:creationId xmlns:a16="http://schemas.microsoft.com/office/drawing/2014/main" id="{073ED889-686E-41A6-8069-20F6CAA2D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5" name="Freeform 81">
                <a:extLst>
                  <a:ext uri="{FF2B5EF4-FFF2-40B4-BE49-F238E27FC236}">
                    <a16:creationId xmlns:a16="http://schemas.microsoft.com/office/drawing/2014/main" id="{18ED64BF-A2CD-474D-AB05-053D599B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6" name="Freeform 82">
                <a:extLst>
                  <a:ext uri="{FF2B5EF4-FFF2-40B4-BE49-F238E27FC236}">
                    <a16:creationId xmlns:a16="http://schemas.microsoft.com/office/drawing/2014/main" id="{9F789697-920B-40A2-AF86-EA13CC8CB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7" name="Freeform 83">
                <a:extLst>
                  <a:ext uri="{FF2B5EF4-FFF2-40B4-BE49-F238E27FC236}">
                    <a16:creationId xmlns:a16="http://schemas.microsoft.com/office/drawing/2014/main" id="{AE521EE0-4FFF-4BC3-8446-B5C0DD4D4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8" name="Freeform 84">
                <a:extLst>
                  <a:ext uri="{FF2B5EF4-FFF2-40B4-BE49-F238E27FC236}">
                    <a16:creationId xmlns:a16="http://schemas.microsoft.com/office/drawing/2014/main" id="{E667E14A-C710-4F2F-9AC0-D4296874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9" name="Freeform 85">
                <a:extLst>
                  <a:ext uri="{FF2B5EF4-FFF2-40B4-BE49-F238E27FC236}">
                    <a16:creationId xmlns:a16="http://schemas.microsoft.com/office/drawing/2014/main" id="{57F43134-4FA4-4AD5-8A61-A5EF810B4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0" name="Freeform 86">
                <a:extLst>
                  <a:ext uri="{FF2B5EF4-FFF2-40B4-BE49-F238E27FC236}">
                    <a16:creationId xmlns:a16="http://schemas.microsoft.com/office/drawing/2014/main" id="{E4866CED-8D58-4C97-8E46-D614531F8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1" name="Freeform 87">
                <a:extLst>
                  <a:ext uri="{FF2B5EF4-FFF2-40B4-BE49-F238E27FC236}">
                    <a16:creationId xmlns:a16="http://schemas.microsoft.com/office/drawing/2014/main" id="{4CABC660-9AF0-4149-B14C-7A53F8D93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2" name="Freeform 88">
                <a:extLst>
                  <a:ext uri="{FF2B5EF4-FFF2-40B4-BE49-F238E27FC236}">
                    <a16:creationId xmlns:a16="http://schemas.microsoft.com/office/drawing/2014/main" id="{5B13A227-23B3-4342-854B-6D368F23C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3" name="Freeform 89">
                <a:extLst>
                  <a:ext uri="{FF2B5EF4-FFF2-40B4-BE49-F238E27FC236}">
                    <a16:creationId xmlns:a16="http://schemas.microsoft.com/office/drawing/2014/main" id="{3B341193-8026-4E7A-99A1-9AA780939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4" name="Freeform 90">
                <a:extLst>
                  <a:ext uri="{FF2B5EF4-FFF2-40B4-BE49-F238E27FC236}">
                    <a16:creationId xmlns:a16="http://schemas.microsoft.com/office/drawing/2014/main" id="{EAE5E0A7-5DFB-4341-A6AC-E416EB732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5" name="Freeform 91">
                <a:extLst>
                  <a:ext uri="{FF2B5EF4-FFF2-40B4-BE49-F238E27FC236}">
                    <a16:creationId xmlns:a16="http://schemas.microsoft.com/office/drawing/2014/main" id="{DF6C08B4-317D-4F73-8046-0A2E6A9F4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6" name="Freeform 92">
                <a:extLst>
                  <a:ext uri="{FF2B5EF4-FFF2-40B4-BE49-F238E27FC236}">
                    <a16:creationId xmlns:a16="http://schemas.microsoft.com/office/drawing/2014/main" id="{052F22A9-7841-4204-A51F-76640142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7" name="Freeform 93">
                <a:extLst>
                  <a:ext uri="{FF2B5EF4-FFF2-40B4-BE49-F238E27FC236}">
                    <a16:creationId xmlns:a16="http://schemas.microsoft.com/office/drawing/2014/main" id="{6A535125-5DB5-4A2E-8311-CA830F2F5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8" name="Freeform 94">
                <a:extLst>
                  <a:ext uri="{FF2B5EF4-FFF2-40B4-BE49-F238E27FC236}">
                    <a16:creationId xmlns:a16="http://schemas.microsoft.com/office/drawing/2014/main" id="{F28E06A1-1ED9-475E-A10B-1ACE2AD48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9" name="Freeform 95">
                <a:extLst>
                  <a:ext uri="{FF2B5EF4-FFF2-40B4-BE49-F238E27FC236}">
                    <a16:creationId xmlns:a16="http://schemas.microsoft.com/office/drawing/2014/main" id="{685D9F58-FC5E-4133-8E8A-4B83622C7A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0" name="Freeform 96">
                <a:extLst>
                  <a:ext uri="{FF2B5EF4-FFF2-40B4-BE49-F238E27FC236}">
                    <a16:creationId xmlns:a16="http://schemas.microsoft.com/office/drawing/2014/main" id="{F0921AF9-53BF-4227-B542-E904D4514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1" name="Freeform 97">
                <a:extLst>
                  <a:ext uri="{FF2B5EF4-FFF2-40B4-BE49-F238E27FC236}">
                    <a16:creationId xmlns:a16="http://schemas.microsoft.com/office/drawing/2014/main" id="{6B1FD5B8-F9B8-41D4-941C-02D38CBE6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2" name="Freeform 98">
                <a:extLst>
                  <a:ext uri="{FF2B5EF4-FFF2-40B4-BE49-F238E27FC236}">
                    <a16:creationId xmlns:a16="http://schemas.microsoft.com/office/drawing/2014/main" id="{EE344350-A6AE-4C12-82E2-FCA41E7ED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3" name="Freeform 99">
                <a:extLst>
                  <a:ext uri="{FF2B5EF4-FFF2-40B4-BE49-F238E27FC236}">
                    <a16:creationId xmlns:a16="http://schemas.microsoft.com/office/drawing/2014/main" id="{B86E59F7-7640-43A1-9E5A-53EE5F5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4" name="Freeform 100">
                <a:extLst>
                  <a:ext uri="{FF2B5EF4-FFF2-40B4-BE49-F238E27FC236}">
                    <a16:creationId xmlns:a16="http://schemas.microsoft.com/office/drawing/2014/main" id="{215652BC-2210-4F30-B8EB-7EBA1F66C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5" name="Freeform 101">
                <a:extLst>
                  <a:ext uri="{FF2B5EF4-FFF2-40B4-BE49-F238E27FC236}">
                    <a16:creationId xmlns:a16="http://schemas.microsoft.com/office/drawing/2014/main" id="{6A890E7D-5E2C-48FA-B025-52C9B5222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6" name="Freeform 102">
                <a:extLst>
                  <a:ext uri="{FF2B5EF4-FFF2-40B4-BE49-F238E27FC236}">
                    <a16:creationId xmlns:a16="http://schemas.microsoft.com/office/drawing/2014/main" id="{5BC9F8B4-4598-453D-BFB6-841AEE83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7" name="Freeform 103">
                <a:extLst>
                  <a:ext uri="{FF2B5EF4-FFF2-40B4-BE49-F238E27FC236}">
                    <a16:creationId xmlns:a16="http://schemas.microsoft.com/office/drawing/2014/main" id="{40D8D7D1-EC17-411A-A823-EE94E47D8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8" name="Freeform 104">
                <a:extLst>
                  <a:ext uri="{FF2B5EF4-FFF2-40B4-BE49-F238E27FC236}">
                    <a16:creationId xmlns:a16="http://schemas.microsoft.com/office/drawing/2014/main" id="{E0540DB1-B9F3-439D-B6C2-2DC872253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9" name="Freeform 105">
                <a:extLst>
                  <a:ext uri="{FF2B5EF4-FFF2-40B4-BE49-F238E27FC236}">
                    <a16:creationId xmlns:a16="http://schemas.microsoft.com/office/drawing/2014/main" id="{4A9F74F2-B7E6-4DEC-92BA-2679E40D6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0" name="Freeform 106">
                <a:extLst>
                  <a:ext uri="{FF2B5EF4-FFF2-40B4-BE49-F238E27FC236}">
                    <a16:creationId xmlns:a16="http://schemas.microsoft.com/office/drawing/2014/main" id="{63DD974E-D568-4065-81AF-94C0F6102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1" name="Freeform 108">
                <a:extLst>
                  <a:ext uri="{FF2B5EF4-FFF2-40B4-BE49-F238E27FC236}">
                    <a16:creationId xmlns:a16="http://schemas.microsoft.com/office/drawing/2014/main" id="{690BBC24-8B53-4B58-B171-19CB1E273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2" name="Freeform 109">
                <a:extLst>
                  <a:ext uri="{FF2B5EF4-FFF2-40B4-BE49-F238E27FC236}">
                    <a16:creationId xmlns:a16="http://schemas.microsoft.com/office/drawing/2014/main" id="{99E2CA1F-A1D0-4B23-B3F8-DC21D7D13D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3" name="Freeform 110">
                <a:extLst>
                  <a:ext uri="{FF2B5EF4-FFF2-40B4-BE49-F238E27FC236}">
                    <a16:creationId xmlns:a16="http://schemas.microsoft.com/office/drawing/2014/main" id="{E4F95AF0-685F-4209-8EC3-F5B3ABB95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4" name="Freeform 111">
                <a:extLst>
                  <a:ext uri="{FF2B5EF4-FFF2-40B4-BE49-F238E27FC236}">
                    <a16:creationId xmlns:a16="http://schemas.microsoft.com/office/drawing/2014/main" id="{B03CEC0E-7512-4246-8F1E-DA7C4B7A2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5" name="Freeform 112">
                <a:extLst>
                  <a:ext uri="{FF2B5EF4-FFF2-40B4-BE49-F238E27FC236}">
                    <a16:creationId xmlns:a16="http://schemas.microsoft.com/office/drawing/2014/main" id="{6B5C1B4F-ECCE-4281-8A4B-D501B4362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6" name="Freeform 113">
                <a:extLst>
                  <a:ext uri="{FF2B5EF4-FFF2-40B4-BE49-F238E27FC236}">
                    <a16:creationId xmlns:a16="http://schemas.microsoft.com/office/drawing/2014/main" id="{E11AF6E2-AF0F-4D82-B08F-14B9C0B3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7" name="Freeform 114">
                <a:extLst>
                  <a:ext uri="{FF2B5EF4-FFF2-40B4-BE49-F238E27FC236}">
                    <a16:creationId xmlns:a16="http://schemas.microsoft.com/office/drawing/2014/main" id="{78F346BA-FA7E-4DF8-ACE9-939A3B8FC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8" name="Freeform 115">
                <a:extLst>
                  <a:ext uri="{FF2B5EF4-FFF2-40B4-BE49-F238E27FC236}">
                    <a16:creationId xmlns:a16="http://schemas.microsoft.com/office/drawing/2014/main" id="{51396BE7-D131-40D1-A7E9-8BA8F52C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9" name="Freeform 116">
                <a:extLst>
                  <a:ext uri="{FF2B5EF4-FFF2-40B4-BE49-F238E27FC236}">
                    <a16:creationId xmlns:a16="http://schemas.microsoft.com/office/drawing/2014/main" id="{E8319A9F-CD41-4CD4-91DC-0CDBCF7F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0" name="Freeform 117">
                <a:extLst>
                  <a:ext uri="{FF2B5EF4-FFF2-40B4-BE49-F238E27FC236}">
                    <a16:creationId xmlns:a16="http://schemas.microsoft.com/office/drawing/2014/main" id="{5E4708E0-AE1E-45EE-925E-74560B2A3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1" name="Freeform 118">
                <a:extLst>
                  <a:ext uri="{FF2B5EF4-FFF2-40B4-BE49-F238E27FC236}">
                    <a16:creationId xmlns:a16="http://schemas.microsoft.com/office/drawing/2014/main" id="{1F08A624-547B-48B0-8DC1-03FE5729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2" name="Freeform 119">
                <a:extLst>
                  <a:ext uri="{FF2B5EF4-FFF2-40B4-BE49-F238E27FC236}">
                    <a16:creationId xmlns:a16="http://schemas.microsoft.com/office/drawing/2014/main" id="{74E32B58-E4F8-4E88-A5CB-8EDD3594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3" name="Freeform 120">
                <a:extLst>
                  <a:ext uri="{FF2B5EF4-FFF2-40B4-BE49-F238E27FC236}">
                    <a16:creationId xmlns:a16="http://schemas.microsoft.com/office/drawing/2014/main" id="{172AAA69-DB34-4044-9451-5621A8CED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4" name="Freeform 121">
                <a:extLst>
                  <a:ext uri="{FF2B5EF4-FFF2-40B4-BE49-F238E27FC236}">
                    <a16:creationId xmlns:a16="http://schemas.microsoft.com/office/drawing/2014/main" id="{EA3A0EB4-A1E4-49B0-8E77-8B2085E7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5" name="Freeform 122">
                <a:extLst>
                  <a:ext uri="{FF2B5EF4-FFF2-40B4-BE49-F238E27FC236}">
                    <a16:creationId xmlns:a16="http://schemas.microsoft.com/office/drawing/2014/main" id="{2D847BCB-CE0B-47A3-A342-080BC988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6" name="Freeform 123">
                <a:extLst>
                  <a:ext uri="{FF2B5EF4-FFF2-40B4-BE49-F238E27FC236}">
                    <a16:creationId xmlns:a16="http://schemas.microsoft.com/office/drawing/2014/main" id="{57A08BF3-BA9E-4B6E-BC54-44D43F883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7" name="Freeform 124">
                <a:extLst>
                  <a:ext uri="{FF2B5EF4-FFF2-40B4-BE49-F238E27FC236}">
                    <a16:creationId xmlns:a16="http://schemas.microsoft.com/office/drawing/2014/main" id="{637D32A7-F7AA-428E-AA41-97308E4D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8" name="Freeform 125">
                <a:extLst>
                  <a:ext uri="{FF2B5EF4-FFF2-40B4-BE49-F238E27FC236}">
                    <a16:creationId xmlns:a16="http://schemas.microsoft.com/office/drawing/2014/main" id="{72613661-F14C-43F3-80EC-589B945A7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9" name="Freeform 127">
                <a:extLst>
                  <a:ext uri="{FF2B5EF4-FFF2-40B4-BE49-F238E27FC236}">
                    <a16:creationId xmlns:a16="http://schemas.microsoft.com/office/drawing/2014/main" id="{7F1FC9B7-0096-47E5-A400-B2BBDD7B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0" name="Freeform 128">
                <a:extLst>
                  <a:ext uri="{FF2B5EF4-FFF2-40B4-BE49-F238E27FC236}">
                    <a16:creationId xmlns:a16="http://schemas.microsoft.com/office/drawing/2014/main" id="{81581C3C-7292-4593-A1AD-C8186916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1" name="Freeform 129">
                <a:extLst>
                  <a:ext uri="{FF2B5EF4-FFF2-40B4-BE49-F238E27FC236}">
                    <a16:creationId xmlns:a16="http://schemas.microsoft.com/office/drawing/2014/main" id="{9B93C8CC-7488-4D0C-A7AA-FC3F17EAA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2" name="Freeform 130">
                <a:extLst>
                  <a:ext uri="{FF2B5EF4-FFF2-40B4-BE49-F238E27FC236}">
                    <a16:creationId xmlns:a16="http://schemas.microsoft.com/office/drawing/2014/main" id="{E7F1CA81-F826-4DAE-B28D-137A2EF8D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3" name="Freeform 131">
                <a:extLst>
                  <a:ext uri="{FF2B5EF4-FFF2-40B4-BE49-F238E27FC236}">
                    <a16:creationId xmlns:a16="http://schemas.microsoft.com/office/drawing/2014/main" id="{6EAE9BEC-8817-40D2-B774-6FCD4B5C29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4" name="Freeform 132">
                <a:extLst>
                  <a:ext uri="{FF2B5EF4-FFF2-40B4-BE49-F238E27FC236}">
                    <a16:creationId xmlns:a16="http://schemas.microsoft.com/office/drawing/2014/main" id="{771D0C1C-5981-4DF3-ADDA-87C59B9FA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5" name="Freeform 133">
                <a:extLst>
                  <a:ext uri="{FF2B5EF4-FFF2-40B4-BE49-F238E27FC236}">
                    <a16:creationId xmlns:a16="http://schemas.microsoft.com/office/drawing/2014/main" id="{160F79A8-FA2A-4FD8-93A6-964048DEC7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6" name="Freeform 134">
                <a:extLst>
                  <a:ext uri="{FF2B5EF4-FFF2-40B4-BE49-F238E27FC236}">
                    <a16:creationId xmlns:a16="http://schemas.microsoft.com/office/drawing/2014/main" id="{6A00554E-8FCA-46B9-B6EA-AA3F52C76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7" name="Freeform 135">
                <a:extLst>
                  <a:ext uri="{FF2B5EF4-FFF2-40B4-BE49-F238E27FC236}">
                    <a16:creationId xmlns:a16="http://schemas.microsoft.com/office/drawing/2014/main" id="{F927DA4D-607F-403D-80DF-724738CD1C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8" name="Freeform 136">
                <a:extLst>
                  <a:ext uri="{FF2B5EF4-FFF2-40B4-BE49-F238E27FC236}">
                    <a16:creationId xmlns:a16="http://schemas.microsoft.com/office/drawing/2014/main" id="{8CFF5FC1-29C9-45FF-A044-EF75EEA74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9" name="Freeform 137">
                <a:extLst>
                  <a:ext uri="{FF2B5EF4-FFF2-40B4-BE49-F238E27FC236}">
                    <a16:creationId xmlns:a16="http://schemas.microsoft.com/office/drawing/2014/main" id="{45733734-1382-49B3-B225-B3C64C2F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0" name="Freeform 138">
                <a:extLst>
                  <a:ext uri="{FF2B5EF4-FFF2-40B4-BE49-F238E27FC236}">
                    <a16:creationId xmlns:a16="http://schemas.microsoft.com/office/drawing/2014/main" id="{8C4A3A08-F715-4BD7-8837-6C807A985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1" name="Freeform 139">
                <a:extLst>
                  <a:ext uri="{FF2B5EF4-FFF2-40B4-BE49-F238E27FC236}">
                    <a16:creationId xmlns:a16="http://schemas.microsoft.com/office/drawing/2014/main" id="{ABCD9A74-554E-4DE1-A2BF-B1F5C64068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2" name="Freeform 140">
                <a:extLst>
                  <a:ext uri="{FF2B5EF4-FFF2-40B4-BE49-F238E27FC236}">
                    <a16:creationId xmlns:a16="http://schemas.microsoft.com/office/drawing/2014/main" id="{3A975E57-CE4B-4A56-82D6-B0D503BED4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3" name="Freeform 141">
                <a:extLst>
                  <a:ext uri="{FF2B5EF4-FFF2-40B4-BE49-F238E27FC236}">
                    <a16:creationId xmlns:a16="http://schemas.microsoft.com/office/drawing/2014/main" id="{E802BB90-0670-4B71-BA36-F788E34E36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4" name="Freeform 142">
                <a:extLst>
                  <a:ext uri="{FF2B5EF4-FFF2-40B4-BE49-F238E27FC236}">
                    <a16:creationId xmlns:a16="http://schemas.microsoft.com/office/drawing/2014/main" id="{56555BD9-B286-4A68-A729-9E0215BB80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5" name="Freeform 143">
                <a:extLst>
                  <a:ext uri="{FF2B5EF4-FFF2-40B4-BE49-F238E27FC236}">
                    <a16:creationId xmlns:a16="http://schemas.microsoft.com/office/drawing/2014/main" id="{CFBA9559-8011-4DCA-A98E-C7843FFF53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6" name="Freeform 144">
                <a:extLst>
                  <a:ext uri="{FF2B5EF4-FFF2-40B4-BE49-F238E27FC236}">
                    <a16:creationId xmlns:a16="http://schemas.microsoft.com/office/drawing/2014/main" id="{FC2E7771-172F-47EC-81B7-E1345898E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7" name="Freeform 145">
                <a:extLst>
                  <a:ext uri="{FF2B5EF4-FFF2-40B4-BE49-F238E27FC236}">
                    <a16:creationId xmlns:a16="http://schemas.microsoft.com/office/drawing/2014/main" id="{1EEB1439-ED07-492A-9E07-93EF6145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8" name="Freeform 146">
                <a:extLst>
                  <a:ext uri="{FF2B5EF4-FFF2-40B4-BE49-F238E27FC236}">
                    <a16:creationId xmlns:a16="http://schemas.microsoft.com/office/drawing/2014/main" id="{193023EF-5A34-4EE1-98D9-8C3B61A0C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9" name="Freeform 147">
                <a:extLst>
                  <a:ext uri="{FF2B5EF4-FFF2-40B4-BE49-F238E27FC236}">
                    <a16:creationId xmlns:a16="http://schemas.microsoft.com/office/drawing/2014/main" id="{5C0B1A09-60E2-4736-B7C7-8BDE0C9726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0" name="Freeform 148">
                <a:extLst>
                  <a:ext uri="{FF2B5EF4-FFF2-40B4-BE49-F238E27FC236}">
                    <a16:creationId xmlns:a16="http://schemas.microsoft.com/office/drawing/2014/main" id="{A475EFC6-2937-4F25-AF25-C93D6F80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1" name="Freeform 149">
                <a:extLst>
                  <a:ext uri="{FF2B5EF4-FFF2-40B4-BE49-F238E27FC236}">
                    <a16:creationId xmlns:a16="http://schemas.microsoft.com/office/drawing/2014/main" id="{33E0C865-0400-43F6-AE48-1CC7499D15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2" name="Freeform 150">
                <a:extLst>
                  <a:ext uri="{FF2B5EF4-FFF2-40B4-BE49-F238E27FC236}">
                    <a16:creationId xmlns:a16="http://schemas.microsoft.com/office/drawing/2014/main" id="{1B049606-2312-44F1-8B6D-E66C144DCF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3" name="Freeform 151">
                <a:extLst>
                  <a:ext uri="{FF2B5EF4-FFF2-40B4-BE49-F238E27FC236}">
                    <a16:creationId xmlns:a16="http://schemas.microsoft.com/office/drawing/2014/main" id="{EABF83F1-A835-4E17-837E-E9BE598C8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4" name="Freeform 152">
                <a:extLst>
                  <a:ext uri="{FF2B5EF4-FFF2-40B4-BE49-F238E27FC236}">
                    <a16:creationId xmlns:a16="http://schemas.microsoft.com/office/drawing/2014/main" id="{7A05884A-2FA8-49F5-A48B-87C5D18753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5" name="Freeform 153">
                <a:extLst>
                  <a:ext uri="{FF2B5EF4-FFF2-40B4-BE49-F238E27FC236}">
                    <a16:creationId xmlns:a16="http://schemas.microsoft.com/office/drawing/2014/main" id="{F1C7C850-333E-4137-9F52-DF5797ED5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6" name="Freeform 154">
                <a:extLst>
                  <a:ext uri="{FF2B5EF4-FFF2-40B4-BE49-F238E27FC236}">
                    <a16:creationId xmlns:a16="http://schemas.microsoft.com/office/drawing/2014/main" id="{04F24D10-53FB-4EB7-B9F4-F4B8D47F7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7" name="Freeform 155">
                <a:extLst>
                  <a:ext uri="{FF2B5EF4-FFF2-40B4-BE49-F238E27FC236}">
                    <a16:creationId xmlns:a16="http://schemas.microsoft.com/office/drawing/2014/main" id="{E42BE77C-1DDB-4885-9070-908231D6B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8" name="Freeform 156">
                <a:extLst>
                  <a:ext uri="{FF2B5EF4-FFF2-40B4-BE49-F238E27FC236}">
                    <a16:creationId xmlns:a16="http://schemas.microsoft.com/office/drawing/2014/main" id="{F2481323-97D8-4411-9DE7-007C29CB2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9" name="Freeform 157">
                <a:extLst>
                  <a:ext uri="{FF2B5EF4-FFF2-40B4-BE49-F238E27FC236}">
                    <a16:creationId xmlns:a16="http://schemas.microsoft.com/office/drawing/2014/main" id="{EDDB3AE5-B541-4FE0-BC29-FB5475E572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0" name="Freeform 159">
                <a:extLst>
                  <a:ext uri="{FF2B5EF4-FFF2-40B4-BE49-F238E27FC236}">
                    <a16:creationId xmlns:a16="http://schemas.microsoft.com/office/drawing/2014/main" id="{5773DC10-43AA-4B18-8A1A-8CCFF8DE3F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1" name="Freeform 160">
                <a:extLst>
                  <a:ext uri="{FF2B5EF4-FFF2-40B4-BE49-F238E27FC236}">
                    <a16:creationId xmlns:a16="http://schemas.microsoft.com/office/drawing/2014/main" id="{191D217B-7D0B-4A62-B1E3-A464529EB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2" name="Freeform 161">
                <a:extLst>
                  <a:ext uri="{FF2B5EF4-FFF2-40B4-BE49-F238E27FC236}">
                    <a16:creationId xmlns:a16="http://schemas.microsoft.com/office/drawing/2014/main" id="{E2A4B97E-0099-4391-9A1E-8C2744362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3" name="Freeform 162">
                <a:extLst>
                  <a:ext uri="{FF2B5EF4-FFF2-40B4-BE49-F238E27FC236}">
                    <a16:creationId xmlns:a16="http://schemas.microsoft.com/office/drawing/2014/main" id="{A90A4A1E-F9AF-4608-B446-955B088CBD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4" name="Freeform 165">
                <a:extLst>
                  <a:ext uri="{FF2B5EF4-FFF2-40B4-BE49-F238E27FC236}">
                    <a16:creationId xmlns:a16="http://schemas.microsoft.com/office/drawing/2014/main" id="{2BB45075-6164-4468-BB37-83B8EC1CA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5" name="Freeform 166">
                <a:extLst>
                  <a:ext uri="{FF2B5EF4-FFF2-40B4-BE49-F238E27FC236}">
                    <a16:creationId xmlns:a16="http://schemas.microsoft.com/office/drawing/2014/main" id="{919D173C-7F86-45C2-AB0F-C6F631180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6" name="Freeform 167">
                <a:extLst>
                  <a:ext uri="{FF2B5EF4-FFF2-40B4-BE49-F238E27FC236}">
                    <a16:creationId xmlns:a16="http://schemas.microsoft.com/office/drawing/2014/main" id="{2E2141BC-6271-4181-8663-5D32A4C9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7" name="Freeform 168">
                <a:extLst>
                  <a:ext uri="{FF2B5EF4-FFF2-40B4-BE49-F238E27FC236}">
                    <a16:creationId xmlns:a16="http://schemas.microsoft.com/office/drawing/2014/main" id="{9E9FC834-BA4D-40C7-BCA1-9A8D3C45F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8" name="Freeform 169">
                <a:extLst>
                  <a:ext uri="{FF2B5EF4-FFF2-40B4-BE49-F238E27FC236}">
                    <a16:creationId xmlns:a16="http://schemas.microsoft.com/office/drawing/2014/main" id="{F72D6D50-6040-4419-B895-D2118825D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9" name="Freeform 170">
                <a:extLst>
                  <a:ext uri="{FF2B5EF4-FFF2-40B4-BE49-F238E27FC236}">
                    <a16:creationId xmlns:a16="http://schemas.microsoft.com/office/drawing/2014/main" id="{B66750E4-EDC1-40DF-9A9D-1FC19EA15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0" name="Freeform 171">
                <a:extLst>
                  <a:ext uri="{FF2B5EF4-FFF2-40B4-BE49-F238E27FC236}">
                    <a16:creationId xmlns:a16="http://schemas.microsoft.com/office/drawing/2014/main" id="{0164B8D6-87C3-4035-A187-B339C5CB0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1" name="Freeform 172">
                <a:extLst>
                  <a:ext uri="{FF2B5EF4-FFF2-40B4-BE49-F238E27FC236}">
                    <a16:creationId xmlns:a16="http://schemas.microsoft.com/office/drawing/2014/main" id="{6B4015FF-BF2A-4F46-AB18-CAD2C283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2" name="Freeform 173">
                <a:extLst>
                  <a:ext uri="{FF2B5EF4-FFF2-40B4-BE49-F238E27FC236}">
                    <a16:creationId xmlns:a16="http://schemas.microsoft.com/office/drawing/2014/main" id="{8365C8BD-71AA-4763-8DA0-E3ECD91AF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3" name="Freeform 174">
                <a:extLst>
                  <a:ext uri="{FF2B5EF4-FFF2-40B4-BE49-F238E27FC236}">
                    <a16:creationId xmlns:a16="http://schemas.microsoft.com/office/drawing/2014/main" id="{19CBFC91-307F-4A75-AF4D-954E5F0667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4" name="Freeform 175">
                <a:extLst>
                  <a:ext uri="{FF2B5EF4-FFF2-40B4-BE49-F238E27FC236}">
                    <a16:creationId xmlns:a16="http://schemas.microsoft.com/office/drawing/2014/main" id="{7DB09ADC-EE60-4BFA-8965-A13CE0877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75" name="Freeform 176">
                <a:extLst>
                  <a:ext uri="{FF2B5EF4-FFF2-40B4-BE49-F238E27FC236}">
                    <a16:creationId xmlns:a16="http://schemas.microsoft.com/office/drawing/2014/main" id="{5F612F07-26EA-45FC-A6A9-CACAD599B1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5" name="Freeform 177">
                <a:extLst>
                  <a:ext uri="{FF2B5EF4-FFF2-40B4-BE49-F238E27FC236}">
                    <a16:creationId xmlns:a16="http://schemas.microsoft.com/office/drawing/2014/main" id="{B37C169E-05F7-4F09-BB91-FDF1FA4AB8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6" name="Freeform 178">
                <a:extLst>
                  <a:ext uri="{FF2B5EF4-FFF2-40B4-BE49-F238E27FC236}">
                    <a16:creationId xmlns:a16="http://schemas.microsoft.com/office/drawing/2014/main" id="{DB1CCE59-D01C-4498-8428-6F422AC236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7" name="Freeform 179">
                <a:extLst>
                  <a:ext uri="{FF2B5EF4-FFF2-40B4-BE49-F238E27FC236}">
                    <a16:creationId xmlns:a16="http://schemas.microsoft.com/office/drawing/2014/main" id="{F7988573-2527-4619-9B40-44B145BE36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8" name="Freeform 180">
                <a:extLst>
                  <a:ext uri="{FF2B5EF4-FFF2-40B4-BE49-F238E27FC236}">
                    <a16:creationId xmlns:a16="http://schemas.microsoft.com/office/drawing/2014/main" id="{37D15F75-35B9-44BC-AE67-6BF589890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9" name="Freeform 181">
                <a:extLst>
                  <a:ext uri="{FF2B5EF4-FFF2-40B4-BE49-F238E27FC236}">
                    <a16:creationId xmlns:a16="http://schemas.microsoft.com/office/drawing/2014/main" id="{56893D7D-6A56-4356-8DBF-8B5966463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560" name="Text Placeholder 553">
            <a:extLst>
              <a:ext uri="{FF2B5EF4-FFF2-40B4-BE49-F238E27FC236}">
                <a16:creationId xmlns:a16="http://schemas.microsoft.com/office/drawing/2014/main" id="{D912895C-B21A-4D2F-8D0B-7647A17FE8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9702" y="2605400"/>
            <a:ext cx="470708" cy="568049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E62B8-76B4-48AF-BECC-7E896597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7959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pic>
        <p:nvPicPr>
          <p:cNvPr id="6" name="Picture 5" descr="A picture containing text, indoor, monitor, computer&#10;&#10;Description automatically generated">
            <a:extLst>
              <a:ext uri="{FF2B5EF4-FFF2-40B4-BE49-F238E27FC236}">
                <a16:creationId xmlns:a16="http://schemas.microsoft.com/office/drawing/2014/main" id="{901AC528-DDC1-F9E4-1686-444353B945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727" y="43253"/>
            <a:ext cx="10464545" cy="6408347"/>
          </a:xfrm>
          <a:prstGeom prst="rect">
            <a:avLst/>
          </a:prstGeom>
        </p:spPr>
      </p:pic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AEF34FC-F283-EAE8-A23E-2F59B5A1B03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88578" y="1162050"/>
            <a:ext cx="7414843" cy="41783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 hidden="1">
            <a:extLst>
              <a:ext uri="{FF2B5EF4-FFF2-40B4-BE49-F238E27FC236}">
                <a16:creationId xmlns:a16="http://schemas.microsoft.com/office/drawing/2014/main" id="{B7961E54-2D5C-F2C8-B5EB-C247C5FC79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71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707377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0" y="1783537"/>
            <a:ext cx="11431389" cy="1679947"/>
          </a:xfrm>
        </p:spPr>
        <p:txBody>
          <a:bodyPr tIns="0">
            <a:spAutoFit/>
          </a:bodyPr>
          <a:lstStyle>
            <a:lvl2pPr>
              <a:buClr>
                <a:schemeClr val="tx1"/>
              </a:buClr>
              <a:defRPr baseline="0"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1" y="1382713"/>
            <a:ext cx="11430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D76FC-5FC2-0A6E-2E54-FE137E70F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998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– Gri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E409AA73-CDC0-765C-694A-2D6DFEB8FDB4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lvl="0" indent="0">
              <a:spcBef>
                <a:spcPts val="1000"/>
              </a:spcBef>
              <a:buFont typeface="Arial"/>
              <a:buNone/>
              <a:defRPr sz="2000">
                <a:solidFill>
                  <a:schemeClr val="bg1">
                    <a:alpha val="0"/>
                  </a:schemeClr>
                </a:solidFill>
                <a:latin typeface="Arial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/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85C7D94-3E00-5250-D2FC-2DC0FB4C43E5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E7EAEA"/>
          </a:solidFill>
        </p:spPr>
        <p:txBody>
          <a:bodyPr wrap="square">
            <a:noAutofit/>
          </a:bodyPr>
          <a:lstStyle/>
          <a:p>
            <a:pPr lvl="0" indent="0">
              <a:spcBef>
                <a:spcPts val="1000"/>
              </a:spcBef>
              <a:buFont typeface="Arial"/>
              <a:buNone/>
            </a:pPr>
            <a:endParaRPr lang="en-US" sz="2000" err="1">
              <a:solidFill>
                <a:schemeClr val="bg1">
                  <a:alpha val="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242CCC4-1787-F7E5-8E54-B36340B4A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2B9D6E8-245C-3C54-92E0-315B8D8172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143333-DBBD-FD7F-B20A-BA3A743DE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tx2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FCAAEA0-B7F6-7329-D5BA-2F8124E7A7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BEE0A5-6977-0DCC-B175-EACC6024AF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046775" y="4457700"/>
            <a:ext cx="3731664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220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B26C9-C562-4C9E-9D7E-52E4465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89DB295E-C37C-4211-B0AE-52425FDE08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753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4777BAB-A976-435B-9BA1-5B6E981D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4198" y="1384314"/>
            <a:ext cx="5499263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C59AEB-0C20-4BAC-A591-A240AD7D7548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81100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14114AF-055C-4E9E-BD24-0EA4638FFBA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313545" y="1781175"/>
            <a:ext cx="5499916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7745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0665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277386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80229" y="1384314"/>
            <a:ext cx="3628027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8173673" y="1781175"/>
            <a:ext cx="3633778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AFD46-0A5D-43AC-A0F5-91BC9C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1921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B4E2362-E356-4A39-BFCD-3E1AEA06E41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81100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DED9890-AE6A-4175-A2D3-94CD8046DE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79096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B3C3060-27A6-4548-B724-02533381848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7455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5B79AD3-9CCE-4AA6-A9B4-5F9A43BC781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7092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C5F5AA9-D133-46A4-A522-544F77D1A78B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6173809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AD1F5CB-9325-407F-A82E-AD63D7DB55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5088" y="1384314"/>
            <a:ext cx="2737695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422D8ED-8DB0-4D9F-8593-51376DCEC52C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9070163" y="1781174"/>
            <a:ext cx="2742034" cy="1987724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4D9F3-C7D9-43F2-953A-454ACDC6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3269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FBF14531-4635-4BAC-8BFB-80B5D5B93B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472D317-8C7C-4435-97B7-AD733CBE00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02313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C950CA8-931F-42EC-8D1C-684B10BA33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23525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CFB36ED7-BBFD-4DB9-9421-F9BE8CD07C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44738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D6519DA7-2099-4BBE-BC01-9482B3B5413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65951" y="1412014"/>
            <a:ext cx="2143734" cy="2492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8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DFC327-60D5-4420-B53E-212D6DE4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7CDA3-2D8A-6C25-0F85-6E1AB88FC8F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81098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E2471F9-5675-827E-F772-4E8A589A7DE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2702312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0252D70-3D81-1CBE-A29A-3BE42249843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5023525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8EE84D0-DE36-1F33-0569-3071708C655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7344739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FC6590-45B4-60C9-51D1-402D9BEC1CD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9665951" y="1781174"/>
            <a:ext cx="2143734" cy="1803058"/>
          </a:xfrm>
        </p:spPr>
        <p:txBody>
          <a:bodyPr>
            <a:sp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26798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BABC588-5798-4369-86EA-9B137E4E1D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10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36F9D9-C115-4CFC-8288-DA3519CE2A0C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381101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EFCBBFC1-DBA9-47B0-8B7C-C8EF0A6DD6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8939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5F79959-0949-4FB6-BF24-B3C0EBA34E8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286122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0983EFC-9FEF-46E8-9574-59C9D66F27C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680" y="1384314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08D5800-8154-4234-B28D-C636F2E768A3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8191143" y="1781173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433CE7C-F359-47A8-841D-14982B8C8FE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8110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F7901-0058-4543-B156-041351228BF3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81101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B24EDE4-1DE9-4DA3-A5DE-8AA56EA30F8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8939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E62CC6-7DD7-4F2C-92A7-592426B1F84C}"/>
              </a:ext>
            </a:extLst>
          </p:cNvPr>
          <p:cNvSpPr>
            <a:spLocks noGrp="1"/>
          </p:cNvSpPr>
          <p:nvPr>
            <p:ph idx="28" hasCustomPrompt="1"/>
          </p:nvPr>
        </p:nvSpPr>
        <p:spPr>
          <a:xfrm>
            <a:off x="4286122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3DB1F1-4AE8-4CB2-9862-800506C55B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97680" y="4044052"/>
            <a:ext cx="3615616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DFB085-0C55-4FCF-A2C8-2D229DB955D0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8191143" y="4440912"/>
            <a:ext cx="3621348" cy="1359346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697B4-F430-4CA7-935A-2F894B623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23146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81101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81101" y="4077354"/>
            <a:ext cx="8790687" cy="743793"/>
          </a:xfrm>
        </p:spPr>
        <p:txBody>
          <a:bodyPr>
            <a:spAutoFit/>
          </a:bodyPr>
          <a:lstStyle>
            <a:lvl1pPr>
              <a:defRPr sz="900"/>
            </a:lvl1pPr>
            <a:lvl2pPr marL="114300" indent="-114300">
              <a:spcBef>
                <a:spcPts val="100"/>
              </a:spcBef>
              <a:buClr>
                <a:schemeClr val="tx1"/>
              </a:buClr>
              <a:tabLst/>
              <a:defRPr sz="900"/>
            </a:lvl2pPr>
            <a:lvl3pPr marL="230188" indent="-115888">
              <a:spcBef>
                <a:spcPts val="100"/>
              </a:spcBef>
              <a:buClr>
                <a:schemeClr val="tx1"/>
              </a:buClr>
              <a:tabLst/>
              <a:defRPr sz="900"/>
            </a:lvl3pPr>
            <a:lvl4pPr marL="346075" indent="-115888">
              <a:spcBef>
                <a:spcPts val="100"/>
              </a:spcBef>
              <a:buClr>
                <a:schemeClr val="tx1"/>
              </a:buClr>
              <a:tabLst/>
              <a:defRPr sz="900"/>
            </a:lvl4pPr>
            <a:lvl5pPr marL="460375" indent="-114300">
              <a:spcBef>
                <a:spcPts val="100"/>
              </a:spcBef>
              <a:buClr>
                <a:schemeClr val="tx1"/>
              </a:buClr>
              <a:tabLst/>
              <a:defRPr sz="90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338DBE-2C15-4F70-8277-DDD730F97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AC53361B-5856-4302-8CF7-6BF7C17066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2166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95A3F7CB-6CED-43C7-A382-F2A8F2EBD7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21747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A59C17CE-8E20-47E7-9745-BD8DF5D69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62231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0231F24C-AA35-4993-B9E0-BBEE487530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62394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A5AC34E-3B4C-469E-B9C4-C085D8EC02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02796" y="2766130"/>
            <a:ext cx="2068993" cy="18004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A0A6254F-A341-4409-90BD-661FAACB8D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03039" y="3024575"/>
            <a:ext cx="2068750" cy="593689"/>
          </a:xfrm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225425" indent="-112713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def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marL="112713" lvl="1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225425" lvl="2" indent="-112713" algn="l" defTabSz="4572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15516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F6851EF3-E456-437C-A6B0-4799E41CBB8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02" y="1781174"/>
            <a:ext cx="5342532" cy="1679947"/>
          </a:xfrm>
        </p:spPr>
        <p:txBody>
          <a:bodyPr tIns="0">
            <a:spAutoFit/>
          </a:bodyPr>
          <a:lstStyle>
            <a:lvl2pPr marL="174625" indent="-174625">
              <a:buClr>
                <a:schemeClr val="accent1"/>
              </a:buClr>
              <a:defRPr lang="en-US" sz="2000" kern="1200" baseline="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>
              <a:buClr>
                <a:schemeClr val="accent1"/>
              </a:buClr>
              <a:defRPr lang="en-US" sz="2000" kern="1200" dirty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74625" lvl="1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Second level</a:t>
            </a:r>
          </a:p>
          <a:p>
            <a:pPr marL="339725" lvl="2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Third level</a:t>
            </a:r>
          </a:p>
          <a:p>
            <a:pPr marL="512763" lvl="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</a:pPr>
            <a:r>
              <a:rPr lang="en-US"/>
              <a:t>Fourth level</a:t>
            </a:r>
          </a:p>
          <a:p>
            <a:pPr marL="687388" lvl="4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</a:pPr>
            <a:r>
              <a:rPr lang="en-US"/>
              <a:t>Fifth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82" y="1384314"/>
            <a:ext cx="5341789" cy="276999"/>
          </a:xfrm>
        </p:spPr>
        <p:txBody>
          <a:bodyPr tIns="0" anchor="b" anchorCtr="0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EC3F1-CFF8-4AA4-BEA2-C7220A4A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8169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110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A77170-A9FD-45D4-8584-19D45A2A8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101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5E12E6-5FC6-4DAD-AFC7-D1C06F78D64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83388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B70EEE1-61F9-44E3-AE83-70A2FCDE47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8731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BF3F0D4-7BA6-430E-8092-94251D5111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236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D2FC425-D823-47D8-9213-2BED7731FFA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74009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178182FC-A485-4780-8095-1090C2B8ED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3520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467F341-791E-49E5-84A8-2C48795FE7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3370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665B243A-457D-4431-A51D-DE024E17A13D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6646302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666DD00-9E5D-4272-9205-D57612EE55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9731" y="4024731"/>
            <a:ext cx="2711020" cy="276999"/>
          </a:xfrm>
        </p:spPr>
        <p:txBody>
          <a:bodyPr tIns="0" anchor="b" anchorCtr="1">
            <a:spAutoFit/>
          </a:bodyPr>
          <a:lstStyle>
            <a:lvl1pPr>
              <a:lnSpc>
                <a:spcPct val="90000"/>
              </a:lnSpc>
              <a:spcBef>
                <a:spcPts val="500"/>
              </a:spcBef>
              <a:defRPr sz="20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A0CC58B-4150-475B-A65A-9286B8F46A8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99504" y="4421593"/>
            <a:ext cx="2711397" cy="556563"/>
          </a:xfrm>
        </p:spPr>
        <p:txBody>
          <a:bodyPr anchor="t" anchorCtr="1">
            <a:spAutoFit/>
          </a:bodyPr>
          <a:lstStyle>
            <a:lvl1pPr>
              <a:defRPr sz="1600"/>
            </a:lvl1pPr>
            <a:lvl2pPr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535117A4-648E-4187-ABAF-F046B1725C1E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552513" y="1737114"/>
            <a:ext cx="1805457" cy="1804988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CC241-9D6F-48F3-989A-87A4641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7308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1 LR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743E1-CA4C-46EB-B654-DB858CED1B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0763" y="4433365"/>
            <a:ext cx="7021754" cy="1055204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Freeform: Shape 41">
            <a:extLst>
              <a:ext uri="{FF2B5EF4-FFF2-40B4-BE49-F238E27FC236}">
                <a16:creationId xmlns:a16="http://schemas.microsoft.com/office/drawing/2014/main" id="{53CA33FF-4576-48E6-AEC6-5FD27913874D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A2A8D2-297C-4568-BE17-5E673473AC63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047B62-981D-4C30-A5C3-CAC2E524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EDADDC8-3B73-5D70-D194-99C2668B4E0E}"/>
              </a:ext>
            </a:extLst>
          </p:cNvPr>
          <p:cNvGrpSpPr/>
          <p:nvPr userDrawn="1"/>
        </p:nvGrpSpPr>
        <p:grpSpPr>
          <a:xfrm>
            <a:off x="7423658" y="3013820"/>
            <a:ext cx="4388831" cy="3213947"/>
            <a:chOff x="7421725" y="3013819"/>
            <a:chExt cx="4387688" cy="32139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DAD21-9C99-A971-40D0-77F5CEE80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3000"/>
            </a:blip>
            <a:stretch>
              <a:fillRect/>
            </a:stretch>
          </p:blipFill>
          <p:spPr>
            <a:xfrm>
              <a:off x="8556272" y="4165752"/>
              <a:ext cx="2171559" cy="206201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4C8-0E3A-83CE-B687-E21169C515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21725" y="3013819"/>
              <a:ext cx="4387688" cy="2839092"/>
            </a:xfrm>
            <a:prstGeom prst="rect">
              <a:avLst/>
            </a:prstGeom>
          </p:spPr>
        </p:pic>
      </p:grp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A95B0CFD-B4F6-379D-F525-2A047B667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4032" y="2000250"/>
            <a:ext cx="7176098" cy="2162799"/>
          </a:xfrm>
        </p:spPr>
        <p:txBody>
          <a:bodyPr anchor="b"/>
          <a:lstStyle>
            <a:lvl1pPr marL="137160" indent="-137160">
              <a:defRPr sz="32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“Click to edit Master text </a:t>
            </a:r>
            <a:r>
              <a:rPr lang="en-US" err="1"/>
              <a:t>loremstyle</a:t>
            </a:r>
            <a:r>
              <a:rPr lang="en-US"/>
              <a:t> Master text </a:t>
            </a:r>
            <a:r>
              <a:rPr lang="en-US" err="1"/>
              <a:t>loremstyles</a:t>
            </a:r>
            <a:r>
              <a:rPr lang="en-US"/>
              <a:t> s”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DCB45-C801-9BDC-2DBF-049D323A07E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280915-1451-BCDD-7553-EEC2BB844638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486D0E-18F6-C372-9C45-AD456FB8A685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F4DA62B-F2B2-2F1A-F02D-239965B1EC08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07B9791-7CA6-544A-D6A6-478E4ECC54C3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7C64E32-5147-C729-670B-2ECA53155A4C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CF6D7F17-1B48-F95B-098F-2315CA7733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SML/MED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4B048DD-74FB-4B91-AF19-BCB05658ED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8946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8946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8" name="Freeform: Shape 41">
            <a:extLst>
              <a:ext uri="{FF2B5EF4-FFF2-40B4-BE49-F238E27FC236}">
                <a16:creationId xmlns:a16="http://schemas.microsoft.com/office/drawing/2014/main" id="{199E99A3-D28D-4137-8547-AF797EF03F3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67187-C3B5-400B-BF75-59E4BA3999B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6275DF96-E9FD-4B74-93AD-6BB6131B2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16156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9A511-4556-413D-90A1-72DFACF82F5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316831"/>
            <a:ext cx="0" cy="4898232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234D5942-0260-4903-A7CA-E8BF4BD506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9513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25" name="Picture Placeholder 18">
            <a:extLst>
              <a:ext uri="{FF2B5EF4-FFF2-40B4-BE49-F238E27FC236}">
                <a16:creationId xmlns:a16="http://schemas.microsoft.com/office/drawing/2014/main" id="{B86592B9-34AB-4D27-9986-6FADA0DA55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54947" y="4932082"/>
            <a:ext cx="1277700" cy="1277367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33BC8332-D34E-4D26-8FEE-507F8A718E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4947" y="1247776"/>
            <a:ext cx="5157541" cy="3316605"/>
          </a:xfrm>
        </p:spPr>
        <p:txBody>
          <a:bodyPr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PH"/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0EC09441-D621-4F7C-A989-54BC678FC81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2158" y="5223329"/>
            <a:ext cx="3500331" cy="694870"/>
          </a:xfrm>
        </p:spPr>
        <p:txBody>
          <a:bodyPr anchor="ctr"/>
          <a:lstStyle>
            <a:lvl1pPr algn="l">
              <a:spcBef>
                <a:spcPts val="0"/>
              </a:spcBef>
              <a:defRPr sz="1400" b="1">
                <a:solidFill>
                  <a:schemeClr val="tx1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6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2DF0A1B4-BE3D-48BF-8B6F-A671BDB1A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5515" y="1247776"/>
            <a:ext cx="166731" cy="598591"/>
          </a:xfrm>
        </p:spPr>
        <p:txBody>
          <a:bodyPr anchor="t"/>
          <a:lstStyle>
            <a:lvl1pPr>
              <a:defRPr sz="28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43FC2-332C-5C0C-DA17-7E5C7D51EFBA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EBFCFE-6016-21FC-FF2C-9370293F7FA1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445AA3-FE4C-44C2-503C-11C670DC57E1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542F323-794E-8266-F045-9DAA48260F5F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38A9EC-E877-A690-BB8B-182C7AE31717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A2834A2-A7F7-C320-0640-B1830EF42B76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D34F5A2E-4CD5-9300-E796-D1D4F22FEB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– Grid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767F06-786F-3D4D-337E-4B3833A9482B}"/>
              </a:ext>
            </a:extLst>
          </p:cNvPr>
          <p:cNvSpPr/>
          <p:nvPr userDrawn="1"/>
        </p:nvSpPr>
        <p:spPr>
          <a:xfrm>
            <a:off x="8127297" y="2180404"/>
            <a:ext cx="4064704" cy="4677597"/>
          </a:xfrm>
          <a:custGeom>
            <a:avLst/>
            <a:gdLst>
              <a:gd name="connsiteX0" fmla="*/ 4063645 w 4063645"/>
              <a:gd name="connsiteY0" fmla="*/ 0 h 4677597"/>
              <a:gd name="connsiteX1" fmla="*/ 4063645 w 4063645"/>
              <a:gd name="connsiteY1" fmla="*/ 2137265 h 4677597"/>
              <a:gd name="connsiteX2" fmla="*/ 3862190 w 4063645"/>
              <a:gd name="connsiteY2" fmla="*/ 2166337 h 4677597"/>
              <a:gd name="connsiteX3" fmla="*/ 2758545 w 4063645"/>
              <a:gd name="connsiteY3" fmla="*/ 2753506 h 4677597"/>
              <a:gd name="connsiteX4" fmla="*/ 2171374 w 4063645"/>
              <a:gd name="connsiteY4" fmla="*/ 4673988 h 4677597"/>
              <a:gd name="connsiteX5" fmla="*/ 2172255 w 4063645"/>
              <a:gd name="connsiteY5" fmla="*/ 4677597 h 4677597"/>
              <a:gd name="connsiteX6" fmla="*/ 19867 w 4063645"/>
              <a:gd name="connsiteY6" fmla="*/ 4677596 h 4677597"/>
              <a:gd name="connsiteX7" fmla="*/ 19545 w 4063645"/>
              <a:gd name="connsiteY7" fmla="*/ 4674915 h 4677597"/>
              <a:gd name="connsiteX8" fmla="*/ 1250832 w 4063645"/>
              <a:gd name="connsiteY8" fmla="*/ 1245793 h 4677597"/>
              <a:gd name="connsiteX9" fmla="*/ 3861258 w 4063645"/>
              <a:gd name="connsiteY9" fmla="*/ 14507 h 467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63645" h="4677597">
                <a:moveTo>
                  <a:pt x="4063645" y="0"/>
                </a:moveTo>
                <a:lnTo>
                  <a:pt x="4063645" y="2137265"/>
                </a:lnTo>
                <a:lnTo>
                  <a:pt x="3862190" y="2166337"/>
                </a:lnTo>
                <a:cubicBezTo>
                  <a:pt x="3457826" y="2244626"/>
                  <a:pt x="3071703" y="2440348"/>
                  <a:pt x="2758545" y="2753506"/>
                </a:cubicBezTo>
                <a:cubicBezTo>
                  <a:pt x="2236616" y="3275436"/>
                  <a:pt x="2040891" y="4000046"/>
                  <a:pt x="2171374" y="4673988"/>
                </a:cubicBezTo>
                <a:lnTo>
                  <a:pt x="2172255" y="4677597"/>
                </a:lnTo>
                <a:lnTo>
                  <a:pt x="19867" y="4677596"/>
                </a:lnTo>
                <a:lnTo>
                  <a:pt x="19545" y="4674915"/>
                </a:lnTo>
                <a:cubicBezTo>
                  <a:pt x="-97720" y="3449909"/>
                  <a:pt x="312708" y="2183917"/>
                  <a:pt x="1250832" y="1245793"/>
                </a:cubicBezTo>
                <a:cubicBezTo>
                  <a:pt x="1980483" y="516142"/>
                  <a:pt x="2908474" y="105714"/>
                  <a:pt x="3861258" y="14507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12" name="Text Placeholder 49">
            <a:extLst>
              <a:ext uri="{FF2B5EF4-FFF2-40B4-BE49-F238E27FC236}">
                <a16:creationId xmlns:a16="http://schemas.microsoft.com/office/drawing/2014/main" id="{C5971528-7519-8D27-8319-0BAC38167AD0}"/>
              </a:ext>
            </a:extLst>
          </p:cNvPr>
          <p:cNvSpPr txBox="1">
            <a:spLocks/>
          </p:cNvSpPr>
          <p:nvPr userDrawn="1"/>
        </p:nvSpPr>
        <p:spPr>
          <a:xfrm>
            <a:off x="3555874" y="3895115"/>
            <a:ext cx="2120607" cy="2120038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FB5C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1400" b="0" i="0">
                <a:solidFill>
                  <a:schemeClr val="lt1"/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sz="1400"/>
              <a:t>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29EDDE-5913-D770-3D7E-8AA9DD50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2298411"/>
            <a:ext cx="5293408" cy="1231106"/>
          </a:xfrm>
        </p:spPr>
        <p:txBody>
          <a:bodyPr lIns="0" tIns="0" rIns="0" bIns="0" anchor="b" anchorCtr="0">
            <a:sp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3750264-570F-EC56-3569-348B692410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366254"/>
          </a:xfrm>
        </p:spPr>
        <p:txBody>
          <a:bodyPr lIns="0" tIns="0" rIns="0" bIns="0" anchor="t" anchorCtr="0">
            <a:sp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599BBD5-72F2-F62D-3703-8A7CB82D7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11539" y="6221029"/>
            <a:ext cx="2700951" cy="357052"/>
          </a:xfrm>
        </p:spPr>
        <p:txBody>
          <a:bodyPr anchor="b" anchorCtr="0"/>
          <a:lstStyle>
            <a:lvl1pPr algn="r">
              <a:defRPr sz="8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C217187-B9BF-BF40-2265-A7F664D747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990" y="6084140"/>
            <a:ext cx="3035131" cy="557784"/>
          </a:xfrm>
          <a:prstGeom prst="rect">
            <a:avLst/>
          </a:prstGeom>
        </p:spPr>
      </p:pic>
      <p:pic>
        <p:nvPicPr>
          <p:cNvPr id="18" name="Picture 17" descr="A blue and white robot&#10;&#10;Description automatically generated with medium confidence">
            <a:extLst>
              <a:ext uri="{FF2B5EF4-FFF2-40B4-BE49-F238E27FC236}">
                <a16:creationId xmlns:a16="http://schemas.microsoft.com/office/drawing/2014/main" id="{3F23B5A5-BB46-EB31-FB82-E7B823A219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11918" y="4466168"/>
            <a:ext cx="3302860" cy="22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28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16B6036-F475-4C72-B8D2-2A65E7CBE2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161340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267E7B0-BEB4-420D-9634-8C3494CC53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353531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8245B3C2-8EFE-41C8-BFAE-92E5D69581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649207" y="353531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A911DC4-9E00-47FA-BC14-C4FAAC2F2BA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649207" y="161340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4F98FBE-EC23-4492-853D-F309536E70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0531" y="5374784"/>
            <a:ext cx="7027059" cy="835517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/>
            </a:lvl2pPr>
            <a:lvl3pPr marL="0" indent="0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62FE25-6C61-4F08-90DC-39C046A3D5FD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4" name="Picture Placeholder 18">
            <a:extLst>
              <a:ext uri="{FF2B5EF4-FFF2-40B4-BE49-F238E27FC236}">
                <a16:creationId xmlns:a16="http://schemas.microsoft.com/office/drawing/2014/main" id="{D3BBC412-97EF-4875-8E76-2231B4811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2948" y="1544834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594543-A8FA-43B4-A066-AC47AF2CCF61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28381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5CE3B0C9-773C-6CDC-2A50-6AED23A7DDD1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EA6044-21AC-9615-0258-0E2917FFBEC8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586B72-D9BF-C57D-6936-D71C371D2C9D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122F8AF2-0AD4-1328-AE88-2CE8B72BF61B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A7D267F-43AD-A112-1219-F080159D5B47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0" name="Freeform: Shape 5">
                <a:extLst>
                  <a:ext uri="{FF2B5EF4-FFF2-40B4-BE49-F238E27FC236}">
                    <a16:creationId xmlns:a16="http://schemas.microsoft.com/office/drawing/2014/main" id="{EA9A108E-A082-134C-9ED1-90A100AB26DE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1" name="Freeform: Shape 9">
                <a:extLst>
                  <a:ext uri="{FF2B5EF4-FFF2-40B4-BE49-F238E27FC236}">
                    <a16:creationId xmlns:a16="http://schemas.microsoft.com/office/drawing/2014/main" id="{A67CBD96-E13D-FBEC-8CED-AED07ACDEC81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A5955C4-2F2A-70C9-4A4A-ACA0E062C8AB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A77BC057-F9A2-69A5-79DA-EFAC71175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493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_3 SML/MED Quote 2 - INTERN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8E707A-818D-4F5F-AF70-92565FE93EF9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81732C-6F2E-4AEF-9811-6FEA125FFC70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FA51D-EBF3-44D4-9FF4-93AB991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EE77579A-1368-4DBC-85D8-A52A7E2761B1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4474" y="5064870"/>
            <a:ext cx="3466479" cy="1142999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400" b="1">
                <a:solidFill>
                  <a:schemeClr val="accent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400" b="1"/>
            </a:lvl2pPr>
            <a:lvl3pPr marL="0" indent="0" algn="ctr">
              <a:spcBef>
                <a:spcPts val="0"/>
              </a:spcBef>
              <a:buNone/>
              <a:defRPr sz="1400"/>
            </a:lvl3pPr>
          </a:lstStyle>
          <a:p>
            <a:pPr lvl="0"/>
            <a:r>
              <a:rPr lang="en-US"/>
              <a:t>Speaker Name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ECAEFC84-1A24-4376-BB49-9D9F30BD54CB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652948" y="1330008"/>
            <a:ext cx="3468005" cy="3467100"/>
          </a:xfrm>
          <a:prstGeom prst="ellipse">
            <a:avLst/>
          </a:prstGeom>
          <a:solidFill>
            <a:srgbClr val="ECECEC"/>
          </a:solidFill>
          <a:ln w="76200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>
              <a:defRPr lang="en-PH"/>
            </a:lvl1pPr>
          </a:lstStyle>
          <a:p>
            <a:pPr lvl="0" algn="ctr"/>
            <a:endParaRPr lang="en-PH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319FC1-B52B-49A6-AC5F-8973A28229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0532" y="2165852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80F79D4C-AFA3-4A57-AE4A-C586C999EE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0532" y="4087766"/>
            <a:ext cx="7027059" cy="1418908"/>
          </a:xfrm>
        </p:spPr>
        <p:txBody>
          <a:bodyPr anchor="ctr"/>
          <a:lstStyle>
            <a:lvl1pPr>
              <a:defRPr sz="24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F5BA73F3-195C-4736-BF1F-38890CAB34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49207" y="4087766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D24E0502-AA2F-4026-AF30-C8D3E0F3238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49207" y="2165852"/>
            <a:ext cx="166731" cy="374904"/>
          </a:xfrm>
        </p:spPr>
        <p:txBody>
          <a:bodyPr anchor="b"/>
          <a:lstStyle>
            <a:lvl1pPr>
              <a:defRPr sz="2000"/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“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2442B4-18A2-4211-AA6F-AFDCC0432C5D}"/>
              </a:ext>
            </a:extLst>
          </p:cNvPr>
          <p:cNvCxnSpPr>
            <a:cxnSpLocks/>
          </p:cNvCxnSpPr>
          <p:nvPr userDrawn="1"/>
        </p:nvCxnSpPr>
        <p:spPr>
          <a:xfrm>
            <a:off x="4649207" y="3836263"/>
            <a:ext cx="7168384" cy="0"/>
          </a:xfrm>
          <a:prstGeom prst="line">
            <a:avLst/>
          </a:prstGeom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reeform: Shape 41">
            <a:extLst>
              <a:ext uri="{FF2B5EF4-FFF2-40B4-BE49-F238E27FC236}">
                <a16:creationId xmlns:a16="http://schemas.microsoft.com/office/drawing/2014/main" id="{42405BD9-9FA1-B9EB-99F1-12268AB3033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9139D-B6F5-9D23-79C0-7AC8AC9B91BA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D8194-3C9B-6DF6-2826-2CCF76E7A02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6" name="Freeform: Shape 3">
              <a:extLst>
                <a:ext uri="{FF2B5EF4-FFF2-40B4-BE49-F238E27FC236}">
                  <a16:creationId xmlns:a16="http://schemas.microsoft.com/office/drawing/2014/main" id="{41756295-E5FB-83F2-71E7-3B7E9B98C7AD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38EB88-B1E8-54F9-6DEB-AF1DE142311A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11" name="Freeform: Shape 5">
                <a:extLst>
                  <a:ext uri="{FF2B5EF4-FFF2-40B4-BE49-F238E27FC236}">
                    <a16:creationId xmlns:a16="http://schemas.microsoft.com/office/drawing/2014/main" id="{2253FE62-8993-9D98-A936-AF84F9C38719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17" name="Freeform: Shape 9">
                <a:extLst>
                  <a:ext uri="{FF2B5EF4-FFF2-40B4-BE49-F238E27FC236}">
                    <a16:creationId xmlns:a16="http://schemas.microsoft.com/office/drawing/2014/main" id="{063FAEE3-E8CB-294F-E543-5E9CF7E47DF9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19" name="Freeform: Shape 10">
                <a:extLst>
                  <a:ext uri="{FF2B5EF4-FFF2-40B4-BE49-F238E27FC236}">
                    <a16:creationId xmlns:a16="http://schemas.microsoft.com/office/drawing/2014/main" id="{C9C18504-C368-8CCE-A701-F2699E658749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B5A40E70-9F0C-C4C1-A6C8-805175754D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38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ingle content">
  <p:cSld name="1_Title + Single conte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88212" y="912309"/>
            <a:ext cx="11431600" cy="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88211" y="2464497"/>
            <a:ext cx="11431600" cy="3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397923" algn="l" rtl="0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11001065" y="6499831"/>
            <a:ext cx="810000" cy="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388212" y="356543"/>
            <a:ext cx="3842800" cy="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555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Char char="●"/>
              <a:defRPr sz="800"/>
            </a:lvl1pPr>
            <a:lvl2pPr marL="1219170" lvl="1" indent="-355591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600"/>
              <a:buChar char="○"/>
              <a:defRPr sz="800"/>
            </a:lvl2pPr>
            <a:lvl3pPr marL="1828754" lvl="2" indent="-355591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600"/>
              <a:buChar char="■"/>
              <a:defRPr sz="800"/>
            </a:lvl3pPr>
            <a:lvl4pPr marL="2438339" lvl="3" indent="-364058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700"/>
              <a:buChar char="●"/>
              <a:defRPr sz="933"/>
            </a:lvl4pPr>
            <a:lvl5pPr marL="3047924" lvl="4" indent="-364058" algn="l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700"/>
              <a:buChar char="○"/>
              <a:defRPr sz="933"/>
            </a:lvl5pPr>
            <a:lvl6pPr marL="3657509" lvl="5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329443-8A62-91B0-9852-FE6A97BEE5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4141" y="0"/>
            <a:ext cx="1831775" cy="82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13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4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26000" y="1248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26000" y="2462405"/>
            <a:ext cx="3744000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5F0A7-F76D-A648-0FA4-E45870E118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18173" y="81521"/>
            <a:ext cx="1989347" cy="8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2496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0" name="Google Shape;50;p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354000" y="1863133"/>
            <a:ext cx="5393600" cy="17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354000" y="364716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614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image" Target="../media/image4.png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image" Target="../media/image5.svg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theme" Target="../theme/theme4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image" Target="../media/image5.sv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: Shape 41">
            <a:extLst>
              <a:ext uri="{FF2B5EF4-FFF2-40B4-BE49-F238E27FC236}">
                <a16:creationId xmlns:a16="http://schemas.microsoft.com/office/drawing/2014/main" id="{541202CC-94B5-442C-92E1-B478268C118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EDF6A8-A828-4C8E-8DCC-8294A4F43BB9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999A1-9B1F-4556-BFDE-4CD504AEEEE7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BFB8933-A4CE-469D-B507-8AA0924EC179}"/>
                </a:ext>
              </a:extLst>
            </p:cNvPr>
            <p:cNvSpPr/>
            <p:nvPr userDrawn="1"/>
          </p:nvSpPr>
          <p:spPr>
            <a:xfrm rot="5400000">
              <a:off x="11021749" y="-145696"/>
              <a:ext cx="549346" cy="1329953"/>
            </a:xfrm>
            <a:custGeom>
              <a:avLst/>
              <a:gdLst>
                <a:gd name="connsiteX0" fmla="*/ 520400 w 549346"/>
                <a:gd name="connsiteY0" fmla="*/ 28951 h 1329953"/>
                <a:gd name="connsiteX1" fmla="*/ 520400 w 549346"/>
                <a:gd name="connsiteY1" fmla="*/ 7 h 1329953"/>
                <a:gd name="connsiteX2" fmla="*/ 549346 w 549346"/>
                <a:gd name="connsiteY2" fmla="*/ 7 h 1329953"/>
                <a:gd name="connsiteX3" fmla="*/ 549346 w 549346"/>
                <a:gd name="connsiteY3" fmla="*/ 28951 h 1329953"/>
                <a:gd name="connsiteX4" fmla="*/ 520400 w 549346"/>
                <a:gd name="connsiteY4" fmla="*/ 289151 h 1329953"/>
                <a:gd name="connsiteX5" fmla="*/ 520400 w 549346"/>
                <a:gd name="connsiteY5" fmla="*/ 260207 h 1329953"/>
                <a:gd name="connsiteX6" fmla="*/ 549346 w 549346"/>
                <a:gd name="connsiteY6" fmla="*/ 260207 h 1329953"/>
                <a:gd name="connsiteX7" fmla="*/ 549346 w 549346"/>
                <a:gd name="connsiteY7" fmla="*/ 289151 h 1329953"/>
                <a:gd name="connsiteX8" fmla="*/ 520400 w 549346"/>
                <a:gd name="connsiteY8" fmla="*/ 549351 h 1329953"/>
                <a:gd name="connsiteX9" fmla="*/ 520400 w 549346"/>
                <a:gd name="connsiteY9" fmla="*/ 520407 h 1329953"/>
                <a:gd name="connsiteX10" fmla="*/ 549346 w 549346"/>
                <a:gd name="connsiteY10" fmla="*/ 520407 h 1329953"/>
                <a:gd name="connsiteX11" fmla="*/ 549346 w 549346"/>
                <a:gd name="connsiteY11" fmla="*/ 549351 h 1329953"/>
                <a:gd name="connsiteX12" fmla="*/ 520400 w 549346"/>
                <a:gd name="connsiteY12" fmla="*/ 809555 h 1329953"/>
                <a:gd name="connsiteX13" fmla="*/ 520400 w 549346"/>
                <a:gd name="connsiteY13" fmla="*/ 780609 h 1329953"/>
                <a:gd name="connsiteX14" fmla="*/ 549346 w 549346"/>
                <a:gd name="connsiteY14" fmla="*/ 780609 h 1329953"/>
                <a:gd name="connsiteX15" fmla="*/ 549346 w 549346"/>
                <a:gd name="connsiteY15" fmla="*/ 809555 h 1329953"/>
                <a:gd name="connsiteX16" fmla="*/ 520400 w 549346"/>
                <a:gd name="connsiteY16" fmla="*/ 1069753 h 1329953"/>
                <a:gd name="connsiteX17" fmla="*/ 520400 w 549346"/>
                <a:gd name="connsiteY17" fmla="*/ 1040809 h 1329953"/>
                <a:gd name="connsiteX18" fmla="*/ 549346 w 549346"/>
                <a:gd name="connsiteY18" fmla="*/ 1040809 h 1329953"/>
                <a:gd name="connsiteX19" fmla="*/ 549346 w 549346"/>
                <a:gd name="connsiteY19" fmla="*/ 1069753 h 1329953"/>
                <a:gd name="connsiteX20" fmla="*/ 520400 w 549346"/>
                <a:gd name="connsiteY20" fmla="*/ 1329953 h 1329953"/>
                <a:gd name="connsiteX21" fmla="*/ 520400 w 549346"/>
                <a:gd name="connsiteY21" fmla="*/ 1301009 h 1329953"/>
                <a:gd name="connsiteX22" fmla="*/ 549346 w 549346"/>
                <a:gd name="connsiteY22" fmla="*/ 1301009 h 1329953"/>
                <a:gd name="connsiteX23" fmla="*/ 549346 w 549346"/>
                <a:gd name="connsiteY23" fmla="*/ 1329953 h 1329953"/>
                <a:gd name="connsiteX24" fmla="*/ 260201 w 549346"/>
                <a:gd name="connsiteY24" fmla="*/ 28949 h 1329953"/>
                <a:gd name="connsiteX25" fmla="*/ 260201 w 549346"/>
                <a:gd name="connsiteY25" fmla="*/ 3 h 1329953"/>
                <a:gd name="connsiteX26" fmla="*/ 289145 w 549346"/>
                <a:gd name="connsiteY26" fmla="*/ 3 h 1329953"/>
                <a:gd name="connsiteX27" fmla="*/ 289145 w 549346"/>
                <a:gd name="connsiteY27" fmla="*/ 28949 h 1329953"/>
                <a:gd name="connsiteX28" fmla="*/ 0 w 549346"/>
                <a:gd name="connsiteY28" fmla="*/ 28947 h 1329953"/>
                <a:gd name="connsiteX29" fmla="*/ 0 w 549346"/>
                <a:gd name="connsiteY29" fmla="*/ 0 h 1329953"/>
                <a:gd name="connsiteX30" fmla="*/ 28944 w 549346"/>
                <a:gd name="connsiteY30" fmla="*/ 0 h 1329953"/>
                <a:gd name="connsiteX31" fmla="*/ 28944 w 549346"/>
                <a:gd name="connsiteY31" fmla="*/ 28947 h 1329953"/>
                <a:gd name="connsiteX32" fmla="*/ 0 w 549346"/>
                <a:gd name="connsiteY32" fmla="*/ 289147 h 1329953"/>
                <a:gd name="connsiteX33" fmla="*/ 0 w 549346"/>
                <a:gd name="connsiteY33" fmla="*/ 260203 h 1329953"/>
                <a:gd name="connsiteX34" fmla="*/ 28944 w 549346"/>
                <a:gd name="connsiteY34" fmla="*/ 260203 h 1329953"/>
                <a:gd name="connsiteX35" fmla="*/ 28944 w 549346"/>
                <a:gd name="connsiteY35" fmla="*/ 289147 h 1329953"/>
                <a:gd name="connsiteX36" fmla="*/ 0 w 549346"/>
                <a:gd name="connsiteY36" fmla="*/ 549347 h 1329953"/>
                <a:gd name="connsiteX37" fmla="*/ 0 w 549346"/>
                <a:gd name="connsiteY37" fmla="*/ 520403 h 1329953"/>
                <a:gd name="connsiteX38" fmla="*/ 28944 w 549346"/>
                <a:gd name="connsiteY38" fmla="*/ 520403 h 1329953"/>
                <a:gd name="connsiteX39" fmla="*/ 28944 w 549346"/>
                <a:gd name="connsiteY39" fmla="*/ 549347 h 1329953"/>
                <a:gd name="connsiteX40" fmla="*/ 0 w 549346"/>
                <a:gd name="connsiteY40" fmla="*/ 809549 h 1329953"/>
                <a:gd name="connsiteX41" fmla="*/ 0 w 549346"/>
                <a:gd name="connsiteY41" fmla="*/ 780603 h 1329953"/>
                <a:gd name="connsiteX42" fmla="*/ 28944 w 549346"/>
                <a:gd name="connsiteY42" fmla="*/ 780603 h 1329953"/>
                <a:gd name="connsiteX43" fmla="*/ 28944 w 549346"/>
                <a:gd name="connsiteY43" fmla="*/ 809549 h 1329953"/>
                <a:gd name="connsiteX44" fmla="*/ 0 w 549346"/>
                <a:gd name="connsiteY44" fmla="*/ 1069747 h 1329953"/>
                <a:gd name="connsiteX45" fmla="*/ 0 w 549346"/>
                <a:gd name="connsiteY45" fmla="*/ 1040803 h 1329953"/>
                <a:gd name="connsiteX46" fmla="*/ 28944 w 549346"/>
                <a:gd name="connsiteY46" fmla="*/ 1040803 h 1329953"/>
                <a:gd name="connsiteX47" fmla="*/ 28944 w 549346"/>
                <a:gd name="connsiteY47" fmla="*/ 1069747 h 1329953"/>
                <a:gd name="connsiteX48" fmla="*/ 0 w 549346"/>
                <a:gd name="connsiteY48" fmla="*/ 1329947 h 1329953"/>
                <a:gd name="connsiteX49" fmla="*/ 0 w 549346"/>
                <a:gd name="connsiteY49" fmla="*/ 1301003 h 1329953"/>
                <a:gd name="connsiteX50" fmla="*/ 28944 w 549346"/>
                <a:gd name="connsiteY50" fmla="*/ 1301003 h 1329953"/>
                <a:gd name="connsiteX51" fmla="*/ 28944 w 549346"/>
                <a:gd name="connsiteY51" fmla="*/ 1329947 h 132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49346" h="1329953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13E87F-820D-4A7A-9D31-A26D68EA0837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CE497EA-D9C9-41D3-83F4-07E026FE6B00}"/>
                </a:ext>
              </a:extLst>
            </p:cNvPr>
            <p:cNvSpPr/>
            <p:nvPr userDrawn="1"/>
          </p:nvSpPr>
          <p:spPr>
            <a:xfrm rot="5400000">
              <a:off x="8941015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FD626-A54A-45F5-9E25-50C5D4A453EC}"/>
                </a:ext>
              </a:extLst>
            </p:cNvPr>
            <p:cNvSpPr/>
            <p:nvPr userDrawn="1"/>
          </p:nvSpPr>
          <p:spPr>
            <a:xfrm rot="5400000">
              <a:off x="9981382" y="374704"/>
              <a:ext cx="549346" cy="289153"/>
            </a:xfrm>
            <a:custGeom>
              <a:avLst/>
              <a:gdLst>
                <a:gd name="connsiteX0" fmla="*/ 520400 w 549346"/>
                <a:gd name="connsiteY0" fmla="*/ 28953 h 289153"/>
                <a:gd name="connsiteX1" fmla="*/ 520400 w 549346"/>
                <a:gd name="connsiteY1" fmla="*/ 9 h 289153"/>
                <a:gd name="connsiteX2" fmla="*/ 549346 w 549346"/>
                <a:gd name="connsiteY2" fmla="*/ 9 h 289153"/>
                <a:gd name="connsiteX3" fmla="*/ 549346 w 549346"/>
                <a:gd name="connsiteY3" fmla="*/ 28953 h 289153"/>
                <a:gd name="connsiteX4" fmla="*/ 520400 w 549346"/>
                <a:gd name="connsiteY4" fmla="*/ 289153 h 289153"/>
                <a:gd name="connsiteX5" fmla="*/ 520400 w 549346"/>
                <a:gd name="connsiteY5" fmla="*/ 260209 h 289153"/>
                <a:gd name="connsiteX6" fmla="*/ 549346 w 549346"/>
                <a:gd name="connsiteY6" fmla="*/ 260209 h 289153"/>
                <a:gd name="connsiteX7" fmla="*/ 549346 w 549346"/>
                <a:gd name="connsiteY7" fmla="*/ 289153 h 289153"/>
                <a:gd name="connsiteX8" fmla="*/ 260201 w 549346"/>
                <a:gd name="connsiteY8" fmla="*/ 289151 h 289153"/>
                <a:gd name="connsiteX9" fmla="*/ 260201 w 549346"/>
                <a:gd name="connsiteY9" fmla="*/ 260207 h 289153"/>
                <a:gd name="connsiteX10" fmla="*/ 289145 w 549346"/>
                <a:gd name="connsiteY10" fmla="*/ 260207 h 289153"/>
                <a:gd name="connsiteX11" fmla="*/ 289145 w 549346"/>
                <a:gd name="connsiteY11" fmla="*/ 289151 h 289153"/>
                <a:gd name="connsiteX12" fmla="*/ 0 w 549346"/>
                <a:gd name="connsiteY12" fmla="*/ 28949 h 289153"/>
                <a:gd name="connsiteX13" fmla="*/ 0 w 549346"/>
                <a:gd name="connsiteY13" fmla="*/ 0 h 289153"/>
                <a:gd name="connsiteX14" fmla="*/ 28944 w 549346"/>
                <a:gd name="connsiteY14" fmla="*/ 0 h 289153"/>
                <a:gd name="connsiteX15" fmla="*/ 28944 w 549346"/>
                <a:gd name="connsiteY15" fmla="*/ 28949 h 289153"/>
                <a:gd name="connsiteX16" fmla="*/ 0 w 549346"/>
                <a:gd name="connsiteY16" fmla="*/ 289149 h 289153"/>
                <a:gd name="connsiteX17" fmla="*/ 0 w 549346"/>
                <a:gd name="connsiteY17" fmla="*/ 260205 h 289153"/>
                <a:gd name="connsiteX18" fmla="*/ 28944 w 549346"/>
                <a:gd name="connsiteY18" fmla="*/ 260205 h 289153"/>
                <a:gd name="connsiteX19" fmla="*/ 28944 w 549346"/>
                <a:gd name="connsiteY19" fmla="*/ 289149 h 28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346" h="289153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44EC6C8-B5FC-1086-1B9D-14EF6328F6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36815" y="210611"/>
            <a:ext cx="974084" cy="4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9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5" r:id="rId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41" userDrawn="1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111FAC-D0E4-4BBA-92AA-8EB0FD97D243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4C7CA-874B-5312-8519-FB046F2D733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9052" y="5757498"/>
            <a:ext cx="1486107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9" r:id="rId2"/>
    <p:sldLayoutId id="2147483888" r:id="rId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239" userDrawn="1">
          <p15:clr>
            <a:srgbClr val="F26B43"/>
          </p15:clr>
        </p15:guide>
        <p15:guide id="3" pos="7441" userDrawn="1">
          <p15:clr>
            <a:srgbClr val="F26B43"/>
          </p15:clr>
        </p15:guide>
        <p15:guide id="4" orient="horz" pos="660" userDrawn="1">
          <p15:clr>
            <a:srgbClr val="F26B43"/>
          </p15:clr>
        </p15:guide>
        <p15:guide id="5" orient="horz" pos="8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4025" r:id="rId18"/>
    <p:sldLayoutId id="2147484026" r:id="rId19"/>
    <p:sldLayoutId id="2147483961" r:id="rId20"/>
    <p:sldLayoutId id="2147483962" r:id="rId21"/>
    <p:sldLayoutId id="2147483963" r:id="rId22"/>
    <p:sldLayoutId id="2147483964" r:id="rId23"/>
    <p:sldLayoutId id="2147483965" r:id="rId24"/>
    <p:sldLayoutId id="2147483966" r:id="rId25"/>
    <p:sldLayoutId id="2147483967" r:id="rId26"/>
    <p:sldLayoutId id="2147483968" r:id="rId27"/>
    <p:sldLayoutId id="2147483969" r:id="rId28"/>
    <p:sldLayoutId id="2147483970" r:id="rId29"/>
    <p:sldLayoutId id="2147483971" r:id="rId30"/>
    <p:sldLayoutId id="2147483972" r:id="rId31"/>
    <p:sldLayoutId id="2147483973" r:id="rId32"/>
    <p:sldLayoutId id="2147483974" r:id="rId33"/>
    <p:sldLayoutId id="2147483975" r:id="rId34"/>
    <p:sldLayoutId id="2147484022" r:id="rId35"/>
    <p:sldLayoutId id="2147483977" r:id="rId36"/>
    <p:sldLayoutId id="2147483978" r:id="rId37"/>
    <p:sldLayoutId id="2147483979" r:id="rId38"/>
    <p:sldLayoutId id="2147483980" r:id="rId39"/>
    <p:sldLayoutId id="2147483981" r:id="rId40"/>
    <p:sldLayoutId id="2147483982" r:id="rId41"/>
    <p:sldLayoutId id="2147484023" r:id="rId42"/>
    <p:sldLayoutId id="2147484024" r:id="rId43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41" userDrawn="1">
          <p15:clr>
            <a:srgbClr val="F26B43"/>
          </p15:clr>
        </p15:guide>
        <p15:guide id="6" orient="horz" pos="3912" userDrawn="1">
          <p15:clr>
            <a:srgbClr val="F26B43"/>
          </p15:clr>
        </p15:guide>
        <p15:guide id="7" pos="239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orient="horz" pos="83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101" y="357722"/>
            <a:ext cx="6610663" cy="6900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01" y="1322024"/>
            <a:ext cx="11429800" cy="48882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6E6F30-DD8E-6F7B-B351-EB0284B4574F}"/>
              </a:ext>
            </a:extLst>
          </p:cNvPr>
          <p:cNvSpPr txBox="1"/>
          <p:nvPr userDrawn="1"/>
        </p:nvSpPr>
        <p:spPr>
          <a:xfrm>
            <a:off x="11457723" y="6472936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990492-A8E7-C0BC-61E2-D5A1DA46BF77}"/>
              </a:ext>
            </a:extLst>
          </p:cNvPr>
          <p:cNvSpPr/>
          <p:nvPr userDrawn="1"/>
        </p:nvSpPr>
        <p:spPr>
          <a:xfrm>
            <a:off x="-1" y="6812282"/>
            <a:ext cx="1219200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Freeform: Shape 41">
            <a:extLst>
              <a:ext uri="{FF2B5EF4-FFF2-40B4-BE49-F238E27FC236}">
                <a16:creationId xmlns:a16="http://schemas.microsoft.com/office/drawing/2014/main" id="{C3DCD0F2-5292-28A2-26FE-D31FBD7CE06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50039" y="515505"/>
            <a:ext cx="520273" cy="520405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14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4BE23-3107-374E-96E0-86539A167D24}"/>
              </a:ext>
            </a:extLst>
          </p:cNvPr>
          <p:cNvSpPr txBox="1">
            <a:spLocks/>
          </p:cNvSpPr>
          <p:nvPr userDrawn="1"/>
        </p:nvSpPr>
        <p:spPr>
          <a:xfrm>
            <a:off x="7041922" y="1"/>
            <a:ext cx="2011251" cy="783591"/>
          </a:xfrm>
          <a:custGeom>
            <a:avLst/>
            <a:gdLst>
              <a:gd name="connsiteX0" fmla="*/ 0 w 2010727"/>
              <a:gd name="connsiteY0" fmla="*/ 0 h 783591"/>
              <a:gd name="connsiteX1" fmla="*/ 554656 w 2010727"/>
              <a:gd name="connsiteY1" fmla="*/ 0 h 783591"/>
              <a:gd name="connsiteX2" fmla="*/ 572969 w 2010727"/>
              <a:gd name="connsiteY2" fmla="*/ 33738 h 783591"/>
              <a:gd name="connsiteX3" fmla="*/ 1005363 w 2010727"/>
              <a:gd name="connsiteY3" fmla="*/ 263640 h 783591"/>
              <a:gd name="connsiteX4" fmla="*/ 1437757 w 2010727"/>
              <a:gd name="connsiteY4" fmla="*/ 33738 h 783591"/>
              <a:gd name="connsiteX5" fmla="*/ 1456070 w 2010727"/>
              <a:gd name="connsiteY5" fmla="*/ 0 h 783591"/>
              <a:gd name="connsiteX6" fmla="*/ 2010727 w 2010727"/>
              <a:gd name="connsiteY6" fmla="*/ 0 h 783591"/>
              <a:gd name="connsiteX7" fmla="*/ 1964925 w 2010727"/>
              <a:gd name="connsiteY7" fmla="*/ 147550 h 783591"/>
              <a:gd name="connsiteX8" fmla="*/ 1005363 w 2010727"/>
              <a:gd name="connsiteY8" fmla="*/ 783591 h 783591"/>
              <a:gd name="connsiteX9" fmla="*/ 45802 w 2010727"/>
              <a:gd name="connsiteY9" fmla="*/ 147550 h 78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0727" h="783591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</p:spPr>
        <p:txBody>
          <a:bodyPr wrap="square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alpha val="0"/>
                  </a:schemeClr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CCAF4B-2B4B-00E9-617C-58268D3D85F3}"/>
              </a:ext>
            </a:extLst>
          </p:cNvPr>
          <p:cNvGrpSpPr/>
          <p:nvPr userDrawn="1"/>
        </p:nvGrpSpPr>
        <p:grpSpPr>
          <a:xfrm>
            <a:off x="6991767" y="244608"/>
            <a:ext cx="4972747" cy="549346"/>
            <a:chOff x="6989946" y="244608"/>
            <a:chExt cx="4971452" cy="549346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28E15AB-CDDB-F39D-902D-E5979E7C4CDA}"/>
                </a:ext>
              </a:extLst>
            </p:cNvPr>
            <p:cNvSpPr/>
            <p:nvPr userDrawn="1"/>
          </p:nvSpPr>
          <p:spPr>
            <a:xfrm rot="5400000">
              <a:off x="7380249" y="-145695"/>
              <a:ext cx="549346" cy="1329951"/>
            </a:xfrm>
            <a:custGeom>
              <a:avLst/>
              <a:gdLst>
                <a:gd name="connsiteX0" fmla="*/ 520400 w 549346"/>
                <a:gd name="connsiteY0" fmla="*/ 28950 h 1329951"/>
                <a:gd name="connsiteX1" fmla="*/ 520400 w 549346"/>
                <a:gd name="connsiteY1" fmla="*/ 5 h 1329951"/>
                <a:gd name="connsiteX2" fmla="*/ 549346 w 549346"/>
                <a:gd name="connsiteY2" fmla="*/ 5 h 1329951"/>
                <a:gd name="connsiteX3" fmla="*/ 549346 w 549346"/>
                <a:gd name="connsiteY3" fmla="*/ 28950 h 1329951"/>
                <a:gd name="connsiteX4" fmla="*/ 520400 w 549346"/>
                <a:gd name="connsiteY4" fmla="*/ 289149 h 1329951"/>
                <a:gd name="connsiteX5" fmla="*/ 520400 w 549346"/>
                <a:gd name="connsiteY5" fmla="*/ 260205 h 1329951"/>
                <a:gd name="connsiteX6" fmla="*/ 549346 w 549346"/>
                <a:gd name="connsiteY6" fmla="*/ 260205 h 1329951"/>
                <a:gd name="connsiteX7" fmla="*/ 549346 w 549346"/>
                <a:gd name="connsiteY7" fmla="*/ 289149 h 1329951"/>
                <a:gd name="connsiteX8" fmla="*/ 520400 w 549346"/>
                <a:gd name="connsiteY8" fmla="*/ 549350 h 1329951"/>
                <a:gd name="connsiteX9" fmla="*/ 520400 w 549346"/>
                <a:gd name="connsiteY9" fmla="*/ 520405 h 1329951"/>
                <a:gd name="connsiteX10" fmla="*/ 549346 w 549346"/>
                <a:gd name="connsiteY10" fmla="*/ 520405 h 1329951"/>
                <a:gd name="connsiteX11" fmla="*/ 549346 w 549346"/>
                <a:gd name="connsiteY11" fmla="*/ 549350 h 1329951"/>
                <a:gd name="connsiteX12" fmla="*/ 520400 w 549346"/>
                <a:gd name="connsiteY12" fmla="*/ 809553 h 1329951"/>
                <a:gd name="connsiteX13" fmla="*/ 520400 w 549346"/>
                <a:gd name="connsiteY13" fmla="*/ 780608 h 1329951"/>
                <a:gd name="connsiteX14" fmla="*/ 549346 w 549346"/>
                <a:gd name="connsiteY14" fmla="*/ 780608 h 1329951"/>
                <a:gd name="connsiteX15" fmla="*/ 549346 w 549346"/>
                <a:gd name="connsiteY15" fmla="*/ 809553 h 1329951"/>
                <a:gd name="connsiteX16" fmla="*/ 520400 w 549346"/>
                <a:gd name="connsiteY16" fmla="*/ 1069751 h 1329951"/>
                <a:gd name="connsiteX17" fmla="*/ 520400 w 549346"/>
                <a:gd name="connsiteY17" fmla="*/ 1040807 h 1329951"/>
                <a:gd name="connsiteX18" fmla="*/ 549346 w 549346"/>
                <a:gd name="connsiteY18" fmla="*/ 1040807 h 1329951"/>
                <a:gd name="connsiteX19" fmla="*/ 549346 w 549346"/>
                <a:gd name="connsiteY19" fmla="*/ 1069751 h 1329951"/>
                <a:gd name="connsiteX20" fmla="*/ 520400 w 549346"/>
                <a:gd name="connsiteY20" fmla="*/ 1329951 h 1329951"/>
                <a:gd name="connsiteX21" fmla="*/ 520400 w 549346"/>
                <a:gd name="connsiteY21" fmla="*/ 1301007 h 1329951"/>
                <a:gd name="connsiteX22" fmla="*/ 549346 w 549346"/>
                <a:gd name="connsiteY22" fmla="*/ 1301007 h 1329951"/>
                <a:gd name="connsiteX23" fmla="*/ 549346 w 549346"/>
                <a:gd name="connsiteY23" fmla="*/ 1329951 h 1329951"/>
                <a:gd name="connsiteX24" fmla="*/ 260201 w 549346"/>
                <a:gd name="connsiteY24" fmla="*/ 28947 h 1329951"/>
                <a:gd name="connsiteX25" fmla="*/ 260201 w 549346"/>
                <a:gd name="connsiteY25" fmla="*/ 2 h 1329951"/>
                <a:gd name="connsiteX26" fmla="*/ 289145 w 549346"/>
                <a:gd name="connsiteY26" fmla="*/ 2 h 1329951"/>
                <a:gd name="connsiteX27" fmla="*/ 289145 w 549346"/>
                <a:gd name="connsiteY27" fmla="*/ 28947 h 1329951"/>
                <a:gd name="connsiteX28" fmla="*/ 260201 w 549346"/>
                <a:gd name="connsiteY28" fmla="*/ 289147 h 1329951"/>
                <a:gd name="connsiteX29" fmla="*/ 260201 w 549346"/>
                <a:gd name="connsiteY29" fmla="*/ 260203 h 1329951"/>
                <a:gd name="connsiteX30" fmla="*/ 289145 w 549346"/>
                <a:gd name="connsiteY30" fmla="*/ 260203 h 1329951"/>
                <a:gd name="connsiteX31" fmla="*/ 289145 w 549346"/>
                <a:gd name="connsiteY31" fmla="*/ 289147 h 1329951"/>
                <a:gd name="connsiteX32" fmla="*/ 260201 w 549346"/>
                <a:gd name="connsiteY32" fmla="*/ 549348 h 1329951"/>
                <a:gd name="connsiteX33" fmla="*/ 260201 w 549346"/>
                <a:gd name="connsiteY33" fmla="*/ 520403 h 1329951"/>
                <a:gd name="connsiteX34" fmla="*/ 289145 w 549346"/>
                <a:gd name="connsiteY34" fmla="*/ 520403 h 1329951"/>
                <a:gd name="connsiteX35" fmla="*/ 289145 w 549346"/>
                <a:gd name="connsiteY35" fmla="*/ 549348 h 1329951"/>
                <a:gd name="connsiteX36" fmla="*/ 260201 w 549346"/>
                <a:gd name="connsiteY36" fmla="*/ 809551 h 1329951"/>
                <a:gd name="connsiteX37" fmla="*/ 260201 w 549346"/>
                <a:gd name="connsiteY37" fmla="*/ 780605 h 1329951"/>
                <a:gd name="connsiteX38" fmla="*/ 289145 w 549346"/>
                <a:gd name="connsiteY38" fmla="*/ 780605 h 1329951"/>
                <a:gd name="connsiteX39" fmla="*/ 289145 w 549346"/>
                <a:gd name="connsiteY39" fmla="*/ 809551 h 1329951"/>
                <a:gd name="connsiteX40" fmla="*/ 260201 w 549346"/>
                <a:gd name="connsiteY40" fmla="*/ 1069748 h 1329951"/>
                <a:gd name="connsiteX41" fmla="*/ 260201 w 549346"/>
                <a:gd name="connsiteY41" fmla="*/ 1040804 h 1329951"/>
                <a:gd name="connsiteX42" fmla="*/ 289145 w 549346"/>
                <a:gd name="connsiteY42" fmla="*/ 1040804 h 1329951"/>
                <a:gd name="connsiteX43" fmla="*/ 289145 w 549346"/>
                <a:gd name="connsiteY43" fmla="*/ 1069748 h 1329951"/>
                <a:gd name="connsiteX44" fmla="*/ 260201 w 549346"/>
                <a:gd name="connsiteY44" fmla="*/ 1329948 h 1329951"/>
                <a:gd name="connsiteX45" fmla="*/ 260201 w 549346"/>
                <a:gd name="connsiteY45" fmla="*/ 1301004 h 1329951"/>
                <a:gd name="connsiteX46" fmla="*/ 289145 w 549346"/>
                <a:gd name="connsiteY46" fmla="*/ 1301004 h 1329951"/>
                <a:gd name="connsiteX47" fmla="*/ 289145 w 549346"/>
                <a:gd name="connsiteY47" fmla="*/ 1329948 h 1329951"/>
                <a:gd name="connsiteX48" fmla="*/ 0 w 549346"/>
                <a:gd name="connsiteY48" fmla="*/ 28945 h 1329951"/>
                <a:gd name="connsiteX49" fmla="*/ 0 w 549346"/>
                <a:gd name="connsiteY49" fmla="*/ 0 h 1329951"/>
                <a:gd name="connsiteX50" fmla="*/ 28944 w 549346"/>
                <a:gd name="connsiteY50" fmla="*/ 0 h 1329951"/>
                <a:gd name="connsiteX51" fmla="*/ 28944 w 549346"/>
                <a:gd name="connsiteY51" fmla="*/ 28945 h 1329951"/>
                <a:gd name="connsiteX52" fmla="*/ 0 w 549346"/>
                <a:gd name="connsiteY52" fmla="*/ 289145 h 1329951"/>
                <a:gd name="connsiteX53" fmla="*/ 0 w 549346"/>
                <a:gd name="connsiteY53" fmla="*/ 260201 h 1329951"/>
                <a:gd name="connsiteX54" fmla="*/ 28944 w 549346"/>
                <a:gd name="connsiteY54" fmla="*/ 260201 h 1329951"/>
                <a:gd name="connsiteX55" fmla="*/ 28944 w 549346"/>
                <a:gd name="connsiteY55" fmla="*/ 289145 h 1329951"/>
                <a:gd name="connsiteX56" fmla="*/ 0 w 549346"/>
                <a:gd name="connsiteY56" fmla="*/ 549346 h 1329951"/>
                <a:gd name="connsiteX57" fmla="*/ 0 w 549346"/>
                <a:gd name="connsiteY57" fmla="*/ 520401 h 1329951"/>
                <a:gd name="connsiteX58" fmla="*/ 28944 w 549346"/>
                <a:gd name="connsiteY58" fmla="*/ 520401 h 1329951"/>
                <a:gd name="connsiteX59" fmla="*/ 28944 w 549346"/>
                <a:gd name="connsiteY59" fmla="*/ 549346 h 1329951"/>
                <a:gd name="connsiteX60" fmla="*/ 0 w 549346"/>
                <a:gd name="connsiteY60" fmla="*/ 809547 h 1329951"/>
                <a:gd name="connsiteX61" fmla="*/ 0 w 549346"/>
                <a:gd name="connsiteY61" fmla="*/ 780602 h 1329951"/>
                <a:gd name="connsiteX62" fmla="*/ 28944 w 549346"/>
                <a:gd name="connsiteY62" fmla="*/ 780602 h 1329951"/>
                <a:gd name="connsiteX63" fmla="*/ 28944 w 549346"/>
                <a:gd name="connsiteY63" fmla="*/ 809547 h 1329951"/>
                <a:gd name="connsiteX64" fmla="*/ 0 w 549346"/>
                <a:gd name="connsiteY64" fmla="*/ 1069746 h 1329951"/>
                <a:gd name="connsiteX65" fmla="*/ 0 w 549346"/>
                <a:gd name="connsiteY65" fmla="*/ 1040802 h 1329951"/>
                <a:gd name="connsiteX66" fmla="*/ 28944 w 549346"/>
                <a:gd name="connsiteY66" fmla="*/ 1040802 h 1329951"/>
                <a:gd name="connsiteX67" fmla="*/ 28944 w 549346"/>
                <a:gd name="connsiteY67" fmla="*/ 1069746 h 1329951"/>
                <a:gd name="connsiteX68" fmla="*/ 0 w 549346"/>
                <a:gd name="connsiteY68" fmla="*/ 1329946 h 1329951"/>
                <a:gd name="connsiteX69" fmla="*/ 0 w 549346"/>
                <a:gd name="connsiteY69" fmla="*/ 1301002 h 1329951"/>
                <a:gd name="connsiteX70" fmla="*/ 28944 w 549346"/>
                <a:gd name="connsiteY70" fmla="*/ 1301002 h 1329951"/>
                <a:gd name="connsiteX71" fmla="*/ 28944 w 549346"/>
                <a:gd name="connsiteY71" fmla="*/ 1329946 h 132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49346" h="1329951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1029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sz="180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10CBB02-3AB5-CEB3-C676-CD188EEC0BFB}"/>
                </a:ext>
              </a:extLst>
            </p:cNvPr>
            <p:cNvGrpSpPr/>
            <p:nvPr userDrawn="1"/>
          </p:nvGrpSpPr>
          <p:grpSpPr>
            <a:xfrm>
              <a:off x="8550712" y="244608"/>
              <a:ext cx="3410686" cy="549346"/>
              <a:chOff x="8550712" y="244608"/>
              <a:chExt cx="3410686" cy="549346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1531FD9-E150-5AC7-9841-AA36F23AAA5A}"/>
                  </a:ext>
                </a:extLst>
              </p:cNvPr>
              <p:cNvSpPr/>
              <p:nvPr userDrawn="1"/>
            </p:nvSpPr>
            <p:spPr>
              <a:xfrm rot="5400000">
                <a:off x="11021749" y="-145696"/>
                <a:ext cx="549346" cy="1329953"/>
              </a:xfrm>
              <a:custGeom>
                <a:avLst/>
                <a:gdLst>
                  <a:gd name="connsiteX0" fmla="*/ 520400 w 549346"/>
                  <a:gd name="connsiteY0" fmla="*/ 28951 h 1329953"/>
                  <a:gd name="connsiteX1" fmla="*/ 520400 w 549346"/>
                  <a:gd name="connsiteY1" fmla="*/ 7 h 1329953"/>
                  <a:gd name="connsiteX2" fmla="*/ 549346 w 549346"/>
                  <a:gd name="connsiteY2" fmla="*/ 7 h 1329953"/>
                  <a:gd name="connsiteX3" fmla="*/ 549346 w 549346"/>
                  <a:gd name="connsiteY3" fmla="*/ 28951 h 1329953"/>
                  <a:gd name="connsiteX4" fmla="*/ 520400 w 549346"/>
                  <a:gd name="connsiteY4" fmla="*/ 289151 h 1329953"/>
                  <a:gd name="connsiteX5" fmla="*/ 520400 w 549346"/>
                  <a:gd name="connsiteY5" fmla="*/ 260207 h 1329953"/>
                  <a:gd name="connsiteX6" fmla="*/ 549346 w 549346"/>
                  <a:gd name="connsiteY6" fmla="*/ 260207 h 1329953"/>
                  <a:gd name="connsiteX7" fmla="*/ 549346 w 549346"/>
                  <a:gd name="connsiteY7" fmla="*/ 289151 h 1329953"/>
                  <a:gd name="connsiteX8" fmla="*/ 520400 w 549346"/>
                  <a:gd name="connsiteY8" fmla="*/ 549351 h 1329953"/>
                  <a:gd name="connsiteX9" fmla="*/ 520400 w 549346"/>
                  <a:gd name="connsiteY9" fmla="*/ 520407 h 1329953"/>
                  <a:gd name="connsiteX10" fmla="*/ 549346 w 549346"/>
                  <a:gd name="connsiteY10" fmla="*/ 520407 h 1329953"/>
                  <a:gd name="connsiteX11" fmla="*/ 549346 w 549346"/>
                  <a:gd name="connsiteY11" fmla="*/ 549351 h 1329953"/>
                  <a:gd name="connsiteX12" fmla="*/ 520400 w 549346"/>
                  <a:gd name="connsiteY12" fmla="*/ 809555 h 1329953"/>
                  <a:gd name="connsiteX13" fmla="*/ 520400 w 549346"/>
                  <a:gd name="connsiteY13" fmla="*/ 780609 h 1329953"/>
                  <a:gd name="connsiteX14" fmla="*/ 549346 w 549346"/>
                  <a:gd name="connsiteY14" fmla="*/ 780609 h 1329953"/>
                  <a:gd name="connsiteX15" fmla="*/ 549346 w 549346"/>
                  <a:gd name="connsiteY15" fmla="*/ 809555 h 1329953"/>
                  <a:gd name="connsiteX16" fmla="*/ 520400 w 549346"/>
                  <a:gd name="connsiteY16" fmla="*/ 1069753 h 1329953"/>
                  <a:gd name="connsiteX17" fmla="*/ 520400 w 549346"/>
                  <a:gd name="connsiteY17" fmla="*/ 1040809 h 1329953"/>
                  <a:gd name="connsiteX18" fmla="*/ 549346 w 549346"/>
                  <a:gd name="connsiteY18" fmla="*/ 1040809 h 1329953"/>
                  <a:gd name="connsiteX19" fmla="*/ 549346 w 549346"/>
                  <a:gd name="connsiteY19" fmla="*/ 1069753 h 1329953"/>
                  <a:gd name="connsiteX20" fmla="*/ 520400 w 549346"/>
                  <a:gd name="connsiteY20" fmla="*/ 1329953 h 1329953"/>
                  <a:gd name="connsiteX21" fmla="*/ 520400 w 549346"/>
                  <a:gd name="connsiteY21" fmla="*/ 1301009 h 1329953"/>
                  <a:gd name="connsiteX22" fmla="*/ 549346 w 549346"/>
                  <a:gd name="connsiteY22" fmla="*/ 1301009 h 1329953"/>
                  <a:gd name="connsiteX23" fmla="*/ 549346 w 549346"/>
                  <a:gd name="connsiteY23" fmla="*/ 1329953 h 1329953"/>
                  <a:gd name="connsiteX24" fmla="*/ 260201 w 549346"/>
                  <a:gd name="connsiteY24" fmla="*/ 28949 h 1329953"/>
                  <a:gd name="connsiteX25" fmla="*/ 260201 w 549346"/>
                  <a:gd name="connsiteY25" fmla="*/ 3 h 1329953"/>
                  <a:gd name="connsiteX26" fmla="*/ 289145 w 549346"/>
                  <a:gd name="connsiteY26" fmla="*/ 3 h 1329953"/>
                  <a:gd name="connsiteX27" fmla="*/ 289145 w 549346"/>
                  <a:gd name="connsiteY27" fmla="*/ 28949 h 1329953"/>
                  <a:gd name="connsiteX28" fmla="*/ 0 w 549346"/>
                  <a:gd name="connsiteY28" fmla="*/ 28947 h 1329953"/>
                  <a:gd name="connsiteX29" fmla="*/ 0 w 549346"/>
                  <a:gd name="connsiteY29" fmla="*/ 0 h 1329953"/>
                  <a:gd name="connsiteX30" fmla="*/ 28944 w 549346"/>
                  <a:gd name="connsiteY30" fmla="*/ 0 h 1329953"/>
                  <a:gd name="connsiteX31" fmla="*/ 28944 w 549346"/>
                  <a:gd name="connsiteY31" fmla="*/ 28947 h 1329953"/>
                  <a:gd name="connsiteX32" fmla="*/ 0 w 549346"/>
                  <a:gd name="connsiteY32" fmla="*/ 289147 h 1329953"/>
                  <a:gd name="connsiteX33" fmla="*/ 0 w 549346"/>
                  <a:gd name="connsiteY33" fmla="*/ 260203 h 1329953"/>
                  <a:gd name="connsiteX34" fmla="*/ 28944 w 549346"/>
                  <a:gd name="connsiteY34" fmla="*/ 260203 h 1329953"/>
                  <a:gd name="connsiteX35" fmla="*/ 28944 w 549346"/>
                  <a:gd name="connsiteY35" fmla="*/ 289147 h 1329953"/>
                  <a:gd name="connsiteX36" fmla="*/ 0 w 549346"/>
                  <a:gd name="connsiteY36" fmla="*/ 549347 h 1329953"/>
                  <a:gd name="connsiteX37" fmla="*/ 0 w 549346"/>
                  <a:gd name="connsiteY37" fmla="*/ 520403 h 1329953"/>
                  <a:gd name="connsiteX38" fmla="*/ 28944 w 549346"/>
                  <a:gd name="connsiteY38" fmla="*/ 520403 h 1329953"/>
                  <a:gd name="connsiteX39" fmla="*/ 28944 w 549346"/>
                  <a:gd name="connsiteY39" fmla="*/ 549347 h 1329953"/>
                  <a:gd name="connsiteX40" fmla="*/ 0 w 549346"/>
                  <a:gd name="connsiteY40" fmla="*/ 809549 h 1329953"/>
                  <a:gd name="connsiteX41" fmla="*/ 0 w 549346"/>
                  <a:gd name="connsiteY41" fmla="*/ 780603 h 1329953"/>
                  <a:gd name="connsiteX42" fmla="*/ 28944 w 549346"/>
                  <a:gd name="connsiteY42" fmla="*/ 780603 h 1329953"/>
                  <a:gd name="connsiteX43" fmla="*/ 28944 w 549346"/>
                  <a:gd name="connsiteY43" fmla="*/ 809549 h 1329953"/>
                  <a:gd name="connsiteX44" fmla="*/ 0 w 549346"/>
                  <a:gd name="connsiteY44" fmla="*/ 1069747 h 1329953"/>
                  <a:gd name="connsiteX45" fmla="*/ 0 w 549346"/>
                  <a:gd name="connsiteY45" fmla="*/ 1040803 h 1329953"/>
                  <a:gd name="connsiteX46" fmla="*/ 28944 w 549346"/>
                  <a:gd name="connsiteY46" fmla="*/ 1040803 h 1329953"/>
                  <a:gd name="connsiteX47" fmla="*/ 28944 w 549346"/>
                  <a:gd name="connsiteY47" fmla="*/ 1069747 h 1329953"/>
                  <a:gd name="connsiteX48" fmla="*/ 0 w 549346"/>
                  <a:gd name="connsiteY48" fmla="*/ 1329947 h 1329953"/>
                  <a:gd name="connsiteX49" fmla="*/ 0 w 549346"/>
                  <a:gd name="connsiteY49" fmla="*/ 1301003 h 1329953"/>
                  <a:gd name="connsiteX50" fmla="*/ 28944 w 549346"/>
                  <a:gd name="connsiteY50" fmla="*/ 1301003 h 1329953"/>
                  <a:gd name="connsiteX51" fmla="*/ 28944 w 549346"/>
                  <a:gd name="connsiteY51" fmla="*/ 1329947 h 132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49346" h="1329953">
                    <a:moveTo>
                      <a:pt x="520400" y="28951"/>
                    </a:moveTo>
                    <a:lnTo>
                      <a:pt x="520400" y="7"/>
                    </a:lnTo>
                    <a:lnTo>
                      <a:pt x="549346" y="7"/>
                    </a:lnTo>
                    <a:lnTo>
                      <a:pt x="549346" y="28951"/>
                    </a:lnTo>
                    <a:close/>
                    <a:moveTo>
                      <a:pt x="520400" y="289151"/>
                    </a:moveTo>
                    <a:lnTo>
                      <a:pt x="520400" y="260207"/>
                    </a:lnTo>
                    <a:lnTo>
                      <a:pt x="549346" y="260207"/>
                    </a:lnTo>
                    <a:lnTo>
                      <a:pt x="549346" y="289151"/>
                    </a:lnTo>
                    <a:close/>
                    <a:moveTo>
                      <a:pt x="520400" y="549351"/>
                    </a:moveTo>
                    <a:lnTo>
                      <a:pt x="520400" y="520407"/>
                    </a:lnTo>
                    <a:lnTo>
                      <a:pt x="549346" y="520407"/>
                    </a:lnTo>
                    <a:lnTo>
                      <a:pt x="549346" y="549351"/>
                    </a:lnTo>
                    <a:close/>
                    <a:moveTo>
                      <a:pt x="520400" y="809555"/>
                    </a:moveTo>
                    <a:lnTo>
                      <a:pt x="520400" y="780609"/>
                    </a:lnTo>
                    <a:lnTo>
                      <a:pt x="549346" y="780609"/>
                    </a:lnTo>
                    <a:lnTo>
                      <a:pt x="549346" y="809555"/>
                    </a:lnTo>
                    <a:close/>
                    <a:moveTo>
                      <a:pt x="520400" y="1069753"/>
                    </a:moveTo>
                    <a:lnTo>
                      <a:pt x="520400" y="1040809"/>
                    </a:lnTo>
                    <a:lnTo>
                      <a:pt x="549346" y="1040809"/>
                    </a:lnTo>
                    <a:lnTo>
                      <a:pt x="549346" y="1069753"/>
                    </a:lnTo>
                    <a:close/>
                    <a:moveTo>
                      <a:pt x="520400" y="1329953"/>
                    </a:moveTo>
                    <a:lnTo>
                      <a:pt x="520400" y="1301009"/>
                    </a:lnTo>
                    <a:lnTo>
                      <a:pt x="549346" y="1301009"/>
                    </a:lnTo>
                    <a:lnTo>
                      <a:pt x="549346" y="1329953"/>
                    </a:lnTo>
                    <a:close/>
                    <a:moveTo>
                      <a:pt x="260201" y="28949"/>
                    </a:moveTo>
                    <a:lnTo>
                      <a:pt x="260201" y="3"/>
                    </a:lnTo>
                    <a:lnTo>
                      <a:pt x="289145" y="3"/>
                    </a:lnTo>
                    <a:lnTo>
                      <a:pt x="289145" y="28949"/>
                    </a:lnTo>
                    <a:close/>
                    <a:moveTo>
                      <a:pt x="0" y="28947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7"/>
                    </a:lnTo>
                    <a:close/>
                    <a:moveTo>
                      <a:pt x="0" y="289147"/>
                    </a:moveTo>
                    <a:lnTo>
                      <a:pt x="0" y="260203"/>
                    </a:lnTo>
                    <a:lnTo>
                      <a:pt x="28944" y="260203"/>
                    </a:lnTo>
                    <a:lnTo>
                      <a:pt x="28944" y="289147"/>
                    </a:lnTo>
                    <a:close/>
                    <a:moveTo>
                      <a:pt x="0" y="549347"/>
                    </a:moveTo>
                    <a:lnTo>
                      <a:pt x="0" y="520403"/>
                    </a:lnTo>
                    <a:lnTo>
                      <a:pt x="28944" y="520403"/>
                    </a:lnTo>
                    <a:lnTo>
                      <a:pt x="28944" y="549347"/>
                    </a:lnTo>
                    <a:close/>
                    <a:moveTo>
                      <a:pt x="0" y="809549"/>
                    </a:moveTo>
                    <a:lnTo>
                      <a:pt x="0" y="780603"/>
                    </a:lnTo>
                    <a:lnTo>
                      <a:pt x="28944" y="780603"/>
                    </a:lnTo>
                    <a:lnTo>
                      <a:pt x="28944" y="809549"/>
                    </a:lnTo>
                    <a:close/>
                    <a:moveTo>
                      <a:pt x="0" y="1069747"/>
                    </a:moveTo>
                    <a:lnTo>
                      <a:pt x="0" y="1040803"/>
                    </a:lnTo>
                    <a:lnTo>
                      <a:pt x="28944" y="1040803"/>
                    </a:lnTo>
                    <a:lnTo>
                      <a:pt x="28944" y="1069747"/>
                    </a:lnTo>
                    <a:close/>
                    <a:moveTo>
                      <a:pt x="0" y="1329947"/>
                    </a:moveTo>
                    <a:lnTo>
                      <a:pt x="0" y="1301003"/>
                    </a:lnTo>
                    <a:lnTo>
                      <a:pt x="28944" y="1301003"/>
                    </a:lnTo>
                    <a:lnTo>
                      <a:pt x="28944" y="132994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737093F-4048-B122-538B-66867BCFBEED}"/>
                  </a:ext>
                </a:extLst>
              </p:cNvPr>
              <p:cNvSpPr/>
              <p:nvPr userDrawn="1"/>
            </p:nvSpPr>
            <p:spPr>
              <a:xfrm rot="5400000">
                <a:off x="8941015" y="-145695"/>
                <a:ext cx="549346" cy="1329951"/>
              </a:xfrm>
              <a:custGeom>
                <a:avLst/>
                <a:gdLst>
                  <a:gd name="connsiteX0" fmla="*/ 520400 w 549346"/>
                  <a:gd name="connsiteY0" fmla="*/ 28950 h 1329951"/>
                  <a:gd name="connsiteX1" fmla="*/ 520400 w 549346"/>
                  <a:gd name="connsiteY1" fmla="*/ 5 h 1329951"/>
                  <a:gd name="connsiteX2" fmla="*/ 549346 w 549346"/>
                  <a:gd name="connsiteY2" fmla="*/ 5 h 1329951"/>
                  <a:gd name="connsiteX3" fmla="*/ 549346 w 549346"/>
                  <a:gd name="connsiteY3" fmla="*/ 28950 h 1329951"/>
                  <a:gd name="connsiteX4" fmla="*/ 520400 w 549346"/>
                  <a:gd name="connsiteY4" fmla="*/ 289149 h 1329951"/>
                  <a:gd name="connsiteX5" fmla="*/ 520400 w 549346"/>
                  <a:gd name="connsiteY5" fmla="*/ 260205 h 1329951"/>
                  <a:gd name="connsiteX6" fmla="*/ 549346 w 549346"/>
                  <a:gd name="connsiteY6" fmla="*/ 260205 h 1329951"/>
                  <a:gd name="connsiteX7" fmla="*/ 549346 w 549346"/>
                  <a:gd name="connsiteY7" fmla="*/ 289149 h 1329951"/>
                  <a:gd name="connsiteX8" fmla="*/ 520400 w 549346"/>
                  <a:gd name="connsiteY8" fmla="*/ 549350 h 1329951"/>
                  <a:gd name="connsiteX9" fmla="*/ 520400 w 549346"/>
                  <a:gd name="connsiteY9" fmla="*/ 520405 h 1329951"/>
                  <a:gd name="connsiteX10" fmla="*/ 549346 w 549346"/>
                  <a:gd name="connsiteY10" fmla="*/ 520405 h 1329951"/>
                  <a:gd name="connsiteX11" fmla="*/ 549346 w 549346"/>
                  <a:gd name="connsiteY11" fmla="*/ 549350 h 1329951"/>
                  <a:gd name="connsiteX12" fmla="*/ 520400 w 549346"/>
                  <a:gd name="connsiteY12" fmla="*/ 809553 h 1329951"/>
                  <a:gd name="connsiteX13" fmla="*/ 520400 w 549346"/>
                  <a:gd name="connsiteY13" fmla="*/ 780608 h 1329951"/>
                  <a:gd name="connsiteX14" fmla="*/ 549346 w 549346"/>
                  <a:gd name="connsiteY14" fmla="*/ 780608 h 1329951"/>
                  <a:gd name="connsiteX15" fmla="*/ 549346 w 549346"/>
                  <a:gd name="connsiteY15" fmla="*/ 809553 h 1329951"/>
                  <a:gd name="connsiteX16" fmla="*/ 520400 w 549346"/>
                  <a:gd name="connsiteY16" fmla="*/ 1069751 h 1329951"/>
                  <a:gd name="connsiteX17" fmla="*/ 520400 w 549346"/>
                  <a:gd name="connsiteY17" fmla="*/ 1040807 h 1329951"/>
                  <a:gd name="connsiteX18" fmla="*/ 549346 w 549346"/>
                  <a:gd name="connsiteY18" fmla="*/ 1040807 h 1329951"/>
                  <a:gd name="connsiteX19" fmla="*/ 549346 w 549346"/>
                  <a:gd name="connsiteY19" fmla="*/ 1069751 h 1329951"/>
                  <a:gd name="connsiteX20" fmla="*/ 520400 w 549346"/>
                  <a:gd name="connsiteY20" fmla="*/ 1329951 h 1329951"/>
                  <a:gd name="connsiteX21" fmla="*/ 520400 w 549346"/>
                  <a:gd name="connsiteY21" fmla="*/ 1301007 h 1329951"/>
                  <a:gd name="connsiteX22" fmla="*/ 549346 w 549346"/>
                  <a:gd name="connsiteY22" fmla="*/ 1301007 h 1329951"/>
                  <a:gd name="connsiteX23" fmla="*/ 549346 w 549346"/>
                  <a:gd name="connsiteY23" fmla="*/ 1329951 h 1329951"/>
                  <a:gd name="connsiteX24" fmla="*/ 260201 w 549346"/>
                  <a:gd name="connsiteY24" fmla="*/ 28947 h 1329951"/>
                  <a:gd name="connsiteX25" fmla="*/ 260201 w 549346"/>
                  <a:gd name="connsiteY25" fmla="*/ 2 h 1329951"/>
                  <a:gd name="connsiteX26" fmla="*/ 289145 w 549346"/>
                  <a:gd name="connsiteY26" fmla="*/ 2 h 1329951"/>
                  <a:gd name="connsiteX27" fmla="*/ 289145 w 549346"/>
                  <a:gd name="connsiteY27" fmla="*/ 28947 h 1329951"/>
                  <a:gd name="connsiteX28" fmla="*/ 260201 w 549346"/>
                  <a:gd name="connsiteY28" fmla="*/ 289147 h 1329951"/>
                  <a:gd name="connsiteX29" fmla="*/ 260201 w 549346"/>
                  <a:gd name="connsiteY29" fmla="*/ 260203 h 1329951"/>
                  <a:gd name="connsiteX30" fmla="*/ 289145 w 549346"/>
                  <a:gd name="connsiteY30" fmla="*/ 260203 h 1329951"/>
                  <a:gd name="connsiteX31" fmla="*/ 289145 w 549346"/>
                  <a:gd name="connsiteY31" fmla="*/ 289147 h 1329951"/>
                  <a:gd name="connsiteX32" fmla="*/ 260201 w 549346"/>
                  <a:gd name="connsiteY32" fmla="*/ 549348 h 1329951"/>
                  <a:gd name="connsiteX33" fmla="*/ 260201 w 549346"/>
                  <a:gd name="connsiteY33" fmla="*/ 520403 h 1329951"/>
                  <a:gd name="connsiteX34" fmla="*/ 289145 w 549346"/>
                  <a:gd name="connsiteY34" fmla="*/ 520403 h 1329951"/>
                  <a:gd name="connsiteX35" fmla="*/ 289145 w 549346"/>
                  <a:gd name="connsiteY35" fmla="*/ 549348 h 1329951"/>
                  <a:gd name="connsiteX36" fmla="*/ 260201 w 549346"/>
                  <a:gd name="connsiteY36" fmla="*/ 809551 h 1329951"/>
                  <a:gd name="connsiteX37" fmla="*/ 260201 w 549346"/>
                  <a:gd name="connsiteY37" fmla="*/ 780605 h 1329951"/>
                  <a:gd name="connsiteX38" fmla="*/ 289145 w 549346"/>
                  <a:gd name="connsiteY38" fmla="*/ 780605 h 1329951"/>
                  <a:gd name="connsiteX39" fmla="*/ 289145 w 549346"/>
                  <a:gd name="connsiteY39" fmla="*/ 809551 h 1329951"/>
                  <a:gd name="connsiteX40" fmla="*/ 260201 w 549346"/>
                  <a:gd name="connsiteY40" fmla="*/ 1069748 h 1329951"/>
                  <a:gd name="connsiteX41" fmla="*/ 260201 w 549346"/>
                  <a:gd name="connsiteY41" fmla="*/ 1040804 h 1329951"/>
                  <a:gd name="connsiteX42" fmla="*/ 289145 w 549346"/>
                  <a:gd name="connsiteY42" fmla="*/ 1040804 h 1329951"/>
                  <a:gd name="connsiteX43" fmla="*/ 289145 w 549346"/>
                  <a:gd name="connsiteY43" fmla="*/ 1069748 h 1329951"/>
                  <a:gd name="connsiteX44" fmla="*/ 260201 w 549346"/>
                  <a:gd name="connsiteY44" fmla="*/ 1329948 h 1329951"/>
                  <a:gd name="connsiteX45" fmla="*/ 260201 w 549346"/>
                  <a:gd name="connsiteY45" fmla="*/ 1301004 h 1329951"/>
                  <a:gd name="connsiteX46" fmla="*/ 289145 w 549346"/>
                  <a:gd name="connsiteY46" fmla="*/ 1301004 h 1329951"/>
                  <a:gd name="connsiteX47" fmla="*/ 289145 w 549346"/>
                  <a:gd name="connsiteY47" fmla="*/ 1329948 h 1329951"/>
                  <a:gd name="connsiteX48" fmla="*/ 0 w 549346"/>
                  <a:gd name="connsiteY48" fmla="*/ 28945 h 1329951"/>
                  <a:gd name="connsiteX49" fmla="*/ 0 w 549346"/>
                  <a:gd name="connsiteY49" fmla="*/ 0 h 1329951"/>
                  <a:gd name="connsiteX50" fmla="*/ 28944 w 549346"/>
                  <a:gd name="connsiteY50" fmla="*/ 0 h 1329951"/>
                  <a:gd name="connsiteX51" fmla="*/ 28944 w 549346"/>
                  <a:gd name="connsiteY51" fmla="*/ 28945 h 1329951"/>
                  <a:gd name="connsiteX52" fmla="*/ 0 w 549346"/>
                  <a:gd name="connsiteY52" fmla="*/ 289145 h 1329951"/>
                  <a:gd name="connsiteX53" fmla="*/ 0 w 549346"/>
                  <a:gd name="connsiteY53" fmla="*/ 260201 h 1329951"/>
                  <a:gd name="connsiteX54" fmla="*/ 28944 w 549346"/>
                  <a:gd name="connsiteY54" fmla="*/ 260201 h 1329951"/>
                  <a:gd name="connsiteX55" fmla="*/ 28944 w 549346"/>
                  <a:gd name="connsiteY55" fmla="*/ 289145 h 1329951"/>
                  <a:gd name="connsiteX56" fmla="*/ 0 w 549346"/>
                  <a:gd name="connsiteY56" fmla="*/ 549346 h 1329951"/>
                  <a:gd name="connsiteX57" fmla="*/ 0 w 549346"/>
                  <a:gd name="connsiteY57" fmla="*/ 520401 h 1329951"/>
                  <a:gd name="connsiteX58" fmla="*/ 28944 w 549346"/>
                  <a:gd name="connsiteY58" fmla="*/ 520401 h 1329951"/>
                  <a:gd name="connsiteX59" fmla="*/ 28944 w 549346"/>
                  <a:gd name="connsiteY59" fmla="*/ 549346 h 1329951"/>
                  <a:gd name="connsiteX60" fmla="*/ 0 w 549346"/>
                  <a:gd name="connsiteY60" fmla="*/ 809547 h 1329951"/>
                  <a:gd name="connsiteX61" fmla="*/ 0 w 549346"/>
                  <a:gd name="connsiteY61" fmla="*/ 780602 h 1329951"/>
                  <a:gd name="connsiteX62" fmla="*/ 28944 w 549346"/>
                  <a:gd name="connsiteY62" fmla="*/ 780602 h 1329951"/>
                  <a:gd name="connsiteX63" fmla="*/ 28944 w 549346"/>
                  <a:gd name="connsiteY63" fmla="*/ 809547 h 1329951"/>
                  <a:gd name="connsiteX64" fmla="*/ 0 w 549346"/>
                  <a:gd name="connsiteY64" fmla="*/ 1069746 h 1329951"/>
                  <a:gd name="connsiteX65" fmla="*/ 0 w 549346"/>
                  <a:gd name="connsiteY65" fmla="*/ 1040802 h 1329951"/>
                  <a:gd name="connsiteX66" fmla="*/ 28944 w 549346"/>
                  <a:gd name="connsiteY66" fmla="*/ 1040802 h 1329951"/>
                  <a:gd name="connsiteX67" fmla="*/ 28944 w 549346"/>
                  <a:gd name="connsiteY67" fmla="*/ 1069746 h 1329951"/>
                  <a:gd name="connsiteX68" fmla="*/ 0 w 549346"/>
                  <a:gd name="connsiteY68" fmla="*/ 1329946 h 1329951"/>
                  <a:gd name="connsiteX69" fmla="*/ 0 w 549346"/>
                  <a:gd name="connsiteY69" fmla="*/ 1301002 h 1329951"/>
                  <a:gd name="connsiteX70" fmla="*/ 28944 w 549346"/>
                  <a:gd name="connsiteY70" fmla="*/ 1301002 h 1329951"/>
                  <a:gd name="connsiteX71" fmla="*/ 28944 w 549346"/>
                  <a:gd name="connsiteY71" fmla="*/ 1329946 h 1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49346" h="1329951">
                    <a:moveTo>
                      <a:pt x="520400" y="28950"/>
                    </a:moveTo>
                    <a:lnTo>
                      <a:pt x="520400" y="5"/>
                    </a:lnTo>
                    <a:lnTo>
                      <a:pt x="549346" y="5"/>
                    </a:lnTo>
                    <a:lnTo>
                      <a:pt x="549346" y="28950"/>
                    </a:lnTo>
                    <a:close/>
                    <a:moveTo>
                      <a:pt x="520400" y="289149"/>
                    </a:moveTo>
                    <a:lnTo>
                      <a:pt x="520400" y="260205"/>
                    </a:lnTo>
                    <a:lnTo>
                      <a:pt x="549346" y="260205"/>
                    </a:lnTo>
                    <a:lnTo>
                      <a:pt x="549346" y="289149"/>
                    </a:lnTo>
                    <a:close/>
                    <a:moveTo>
                      <a:pt x="520400" y="549350"/>
                    </a:moveTo>
                    <a:lnTo>
                      <a:pt x="520400" y="520405"/>
                    </a:lnTo>
                    <a:lnTo>
                      <a:pt x="549346" y="520405"/>
                    </a:lnTo>
                    <a:lnTo>
                      <a:pt x="549346" y="549350"/>
                    </a:lnTo>
                    <a:close/>
                    <a:moveTo>
                      <a:pt x="520400" y="809553"/>
                    </a:moveTo>
                    <a:lnTo>
                      <a:pt x="520400" y="780608"/>
                    </a:lnTo>
                    <a:lnTo>
                      <a:pt x="549346" y="780608"/>
                    </a:lnTo>
                    <a:lnTo>
                      <a:pt x="549346" y="809553"/>
                    </a:lnTo>
                    <a:close/>
                    <a:moveTo>
                      <a:pt x="520400" y="1069751"/>
                    </a:moveTo>
                    <a:lnTo>
                      <a:pt x="520400" y="1040807"/>
                    </a:lnTo>
                    <a:lnTo>
                      <a:pt x="549346" y="1040807"/>
                    </a:lnTo>
                    <a:lnTo>
                      <a:pt x="549346" y="1069751"/>
                    </a:lnTo>
                    <a:close/>
                    <a:moveTo>
                      <a:pt x="520400" y="1329951"/>
                    </a:moveTo>
                    <a:lnTo>
                      <a:pt x="520400" y="1301007"/>
                    </a:lnTo>
                    <a:lnTo>
                      <a:pt x="549346" y="1301007"/>
                    </a:lnTo>
                    <a:lnTo>
                      <a:pt x="549346" y="1329951"/>
                    </a:lnTo>
                    <a:close/>
                    <a:moveTo>
                      <a:pt x="260201" y="28947"/>
                    </a:moveTo>
                    <a:lnTo>
                      <a:pt x="260201" y="2"/>
                    </a:lnTo>
                    <a:lnTo>
                      <a:pt x="289145" y="2"/>
                    </a:lnTo>
                    <a:lnTo>
                      <a:pt x="289145" y="28947"/>
                    </a:lnTo>
                    <a:close/>
                    <a:moveTo>
                      <a:pt x="260201" y="289147"/>
                    </a:moveTo>
                    <a:lnTo>
                      <a:pt x="260201" y="260203"/>
                    </a:lnTo>
                    <a:lnTo>
                      <a:pt x="289145" y="260203"/>
                    </a:lnTo>
                    <a:lnTo>
                      <a:pt x="289145" y="289147"/>
                    </a:lnTo>
                    <a:close/>
                    <a:moveTo>
                      <a:pt x="260201" y="549348"/>
                    </a:moveTo>
                    <a:lnTo>
                      <a:pt x="260201" y="520403"/>
                    </a:lnTo>
                    <a:lnTo>
                      <a:pt x="289145" y="520403"/>
                    </a:lnTo>
                    <a:lnTo>
                      <a:pt x="289145" y="549348"/>
                    </a:lnTo>
                    <a:close/>
                    <a:moveTo>
                      <a:pt x="260201" y="809551"/>
                    </a:moveTo>
                    <a:lnTo>
                      <a:pt x="260201" y="780605"/>
                    </a:lnTo>
                    <a:lnTo>
                      <a:pt x="289145" y="780605"/>
                    </a:lnTo>
                    <a:lnTo>
                      <a:pt x="289145" y="809551"/>
                    </a:lnTo>
                    <a:close/>
                    <a:moveTo>
                      <a:pt x="260201" y="1069748"/>
                    </a:moveTo>
                    <a:lnTo>
                      <a:pt x="260201" y="1040804"/>
                    </a:lnTo>
                    <a:lnTo>
                      <a:pt x="289145" y="1040804"/>
                    </a:lnTo>
                    <a:lnTo>
                      <a:pt x="289145" y="1069748"/>
                    </a:lnTo>
                    <a:close/>
                    <a:moveTo>
                      <a:pt x="260201" y="1329948"/>
                    </a:moveTo>
                    <a:lnTo>
                      <a:pt x="260201" y="1301004"/>
                    </a:lnTo>
                    <a:lnTo>
                      <a:pt x="289145" y="1301004"/>
                    </a:lnTo>
                    <a:lnTo>
                      <a:pt x="289145" y="1329948"/>
                    </a:lnTo>
                    <a:close/>
                    <a:moveTo>
                      <a:pt x="0" y="28945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45"/>
                    </a:lnTo>
                    <a:close/>
                    <a:moveTo>
                      <a:pt x="0" y="289145"/>
                    </a:moveTo>
                    <a:lnTo>
                      <a:pt x="0" y="260201"/>
                    </a:lnTo>
                    <a:lnTo>
                      <a:pt x="28944" y="260201"/>
                    </a:lnTo>
                    <a:lnTo>
                      <a:pt x="28944" y="289145"/>
                    </a:lnTo>
                    <a:close/>
                    <a:moveTo>
                      <a:pt x="0" y="549346"/>
                    </a:moveTo>
                    <a:lnTo>
                      <a:pt x="0" y="520401"/>
                    </a:lnTo>
                    <a:lnTo>
                      <a:pt x="28944" y="520401"/>
                    </a:lnTo>
                    <a:lnTo>
                      <a:pt x="28944" y="549346"/>
                    </a:lnTo>
                    <a:close/>
                    <a:moveTo>
                      <a:pt x="0" y="809547"/>
                    </a:moveTo>
                    <a:lnTo>
                      <a:pt x="0" y="780602"/>
                    </a:lnTo>
                    <a:lnTo>
                      <a:pt x="28944" y="780602"/>
                    </a:lnTo>
                    <a:lnTo>
                      <a:pt x="28944" y="809547"/>
                    </a:lnTo>
                    <a:close/>
                    <a:moveTo>
                      <a:pt x="0" y="1069746"/>
                    </a:moveTo>
                    <a:lnTo>
                      <a:pt x="0" y="1040802"/>
                    </a:lnTo>
                    <a:lnTo>
                      <a:pt x="28944" y="1040802"/>
                    </a:lnTo>
                    <a:lnTo>
                      <a:pt x="28944" y="1069746"/>
                    </a:lnTo>
                    <a:close/>
                    <a:moveTo>
                      <a:pt x="0" y="1329946"/>
                    </a:moveTo>
                    <a:lnTo>
                      <a:pt x="0" y="1301002"/>
                    </a:lnTo>
                    <a:lnTo>
                      <a:pt x="28944" y="1301002"/>
                    </a:lnTo>
                    <a:lnTo>
                      <a:pt x="28944" y="132994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C6CF9-3571-20B7-3C12-F61B50905FE7}"/>
                  </a:ext>
                </a:extLst>
              </p:cNvPr>
              <p:cNvSpPr/>
              <p:nvPr userDrawn="1"/>
            </p:nvSpPr>
            <p:spPr>
              <a:xfrm rot="5400000">
                <a:off x="9981382" y="374703"/>
                <a:ext cx="549346" cy="289155"/>
              </a:xfrm>
              <a:custGeom>
                <a:avLst/>
                <a:gdLst>
                  <a:gd name="connsiteX0" fmla="*/ 520400 w 549346"/>
                  <a:gd name="connsiteY0" fmla="*/ 28955 h 289155"/>
                  <a:gd name="connsiteX1" fmla="*/ 520400 w 549346"/>
                  <a:gd name="connsiteY1" fmla="*/ 11 h 289155"/>
                  <a:gd name="connsiteX2" fmla="*/ 549346 w 549346"/>
                  <a:gd name="connsiteY2" fmla="*/ 11 h 289155"/>
                  <a:gd name="connsiteX3" fmla="*/ 549346 w 549346"/>
                  <a:gd name="connsiteY3" fmla="*/ 28955 h 289155"/>
                  <a:gd name="connsiteX4" fmla="*/ 520400 w 549346"/>
                  <a:gd name="connsiteY4" fmla="*/ 289155 h 289155"/>
                  <a:gd name="connsiteX5" fmla="*/ 520400 w 549346"/>
                  <a:gd name="connsiteY5" fmla="*/ 260211 h 289155"/>
                  <a:gd name="connsiteX6" fmla="*/ 549346 w 549346"/>
                  <a:gd name="connsiteY6" fmla="*/ 260211 h 289155"/>
                  <a:gd name="connsiteX7" fmla="*/ 549346 w 549346"/>
                  <a:gd name="connsiteY7" fmla="*/ 289155 h 289155"/>
                  <a:gd name="connsiteX8" fmla="*/ 0 w 549346"/>
                  <a:gd name="connsiteY8" fmla="*/ 28951 h 289155"/>
                  <a:gd name="connsiteX9" fmla="*/ 0 w 549346"/>
                  <a:gd name="connsiteY9" fmla="*/ 0 h 289155"/>
                  <a:gd name="connsiteX10" fmla="*/ 28944 w 549346"/>
                  <a:gd name="connsiteY10" fmla="*/ 0 h 289155"/>
                  <a:gd name="connsiteX11" fmla="*/ 28944 w 549346"/>
                  <a:gd name="connsiteY11" fmla="*/ 28951 h 289155"/>
                  <a:gd name="connsiteX12" fmla="*/ 0 w 549346"/>
                  <a:gd name="connsiteY12" fmla="*/ 289151 h 289155"/>
                  <a:gd name="connsiteX13" fmla="*/ 0 w 549346"/>
                  <a:gd name="connsiteY13" fmla="*/ 260207 h 289155"/>
                  <a:gd name="connsiteX14" fmla="*/ 28944 w 549346"/>
                  <a:gd name="connsiteY14" fmla="*/ 260207 h 289155"/>
                  <a:gd name="connsiteX15" fmla="*/ 28944 w 549346"/>
                  <a:gd name="connsiteY15" fmla="*/ 289151 h 289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9346" h="289155">
                    <a:moveTo>
                      <a:pt x="520400" y="28955"/>
                    </a:moveTo>
                    <a:lnTo>
                      <a:pt x="520400" y="11"/>
                    </a:lnTo>
                    <a:lnTo>
                      <a:pt x="549346" y="11"/>
                    </a:lnTo>
                    <a:lnTo>
                      <a:pt x="549346" y="28955"/>
                    </a:lnTo>
                    <a:close/>
                    <a:moveTo>
                      <a:pt x="520400" y="289155"/>
                    </a:moveTo>
                    <a:lnTo>
                      <a:pt x="520400" y="260211"/>
                    </a:lnTo>
                    <a:lnTo>
                      <a:pt x="549346" y="260211"/>
                    </a:lnTo>
                    <a:lnTo>
                      <a:pt x="549346" y="289155"/>
                    </a:lnTo>
                    <a:close/>
                    <a:moveTo>
                      <a:pt x="0" y="28951"/>
                    </a:moveTo>
                    <a:lnTo>
                      <a:pt x="0" y="0"/>
                    </a:lnTo>
                    <a:lnTo>
                      <a:pt x="28944" y="0"/>
                    </a:lnTo>
                    <a:lnTo>
                      <a:pt x="28944" y="28951"/>
                    </a:lnTo>
                    <a:close/>
                    <a:moveTo>
                      <a:pt x="0" y="289151"/>
                    </a:moveTo>
                    <a:lnTo>
                      <a:pt x="0" y="260207"/>
                    </a:lnTo>
                    <a:lnTo>
                      <a:pt x="28944" y="260207"/>
                    </a:lnTo>
                    <a:lnTo>
                      <a:pt x="28944" y="289151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 w="10294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sz="1800"/>
              </a:p>
            </p:txBody>
          </p:sp>
        </p:grp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B0AD5E12-DAD3-54C4-0CEC-E33842D2D696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0029850" y="349030"/>
            <a:ext cx="1781050" cy="3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6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  <p:sldLayoutId id="2147484065" r:id="rId38"/>
    <p:sldLayoutId id="2147484066" r:id="rId39"/>
    <p:sldLayoutId id="2147484067" r:id="rId40"/>
    <p:sldLayoutId id="2147484068" r:id="rId41"/>
    <p:sldLayoutId id="2147484069" r:id="rId42"/>
    <p:sldLayoutId id="2147484070" r:id="rId43"/>
    <p:sldLayoutId id="2147484071" r:id="rId44"/>
    <p:sldLayoutId id="2147484072" r:id="rId45"/>
    <p:sldLayoutId id="2147484073" r:id="rId46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7441" userDrawn="1">
          <p15:clr>
            <a:srgbClr val="F26B43"/>
          </p15:clr>
        </p15:guide>
        <p15:guide id="6" orient="horz" pos="3912" userDrawn="1">
          <p15:clr>
            <a:srgbClr val="F26B43"/>
          </p15:clr>
        </p15:guide>
        <p15:guide id="7" pos="239" userDrawn="1">
          <p15:clr>
            <a:srgbClr val="F26B43"/>
          </p15:clr>
        </p15:guide>
        <p15:guide id="8" orient="horz" pos="648" userDrawn="1">
          <p15:clr>
            <a:srgbClr val="F26B43"/>
          </p15:clr>
        </p15:guide>
        <p15:guide id="9" orient="horz" pos="8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github.com/pudlst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3FE08CD-B409-6AC5-DD0D-79212D474B3A}"/>
              </a:ext>
            </a:extLst>
          </p:cNvPr>
          <p:cNvSpPr txBox="1">
            <a:spLocks/>
          </p:cNvSpPr>
          <p:nvPr/>
        </p:nvSpPr>
        <p:spPr>
          <a:xfrm>
            <a:off x="286792" y="2153170"/>
            <a:ext cx="6430125" cy="1991202"/>
          </a:xfrm>
          <a:prstGeom prst="rect">
            <a:avLst/>
          </a:prstGeom>
          <a:noFill/>
        </p:spPr>
        <p:txBody>
          <a:bodyPr vert="horz" lIns="91440" tIns="0" rIns="91440" bIns="91440" rtlCol="0" anchor="ctr" anchorCtr="0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5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00">
                <a:latin typeface="HelveticaNeueLT Pro 65 Md"/>
              </a:rPr>
              <a:t>Wagtail Space</a:t>
            </a:r>
            <a:endParaRPr lang="en-US" sz="5700">
              <a:latin typeface="HelveticaNeueLT Pro 65 Md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accent1"/>
                </a:solidFill>
                <a:latin typeface="HelveticaNeueLT Pro 35 Th"/>
              </a:rPr>
              <a:t>Wagtail For Affinity Groups – A Proof Of Concept</a:t>
            </a:r>
          </a:p>
          <a:p>
            <a:endParaRPr lang="en-US" dirty="0">
              <a:solidFill>
                <a:schemeClr val="accent1"/>
              </a:solidFill>
              <a:latin typeface="HelveticaNeueLT Pro 35 Th"/>
            </a:endParaRPr>
          </a:p>
        </p:txBody>
      </p:sp>
      <p:sp>
        <p:nvSpPr>
          <p:cNvPr id="18" name="Subtitle 22">
            <a:extLst>
              <a:ext uri="{FF2B5EF4-FFF2-40B4-BE49-F238E27FC236}">
                <a16:creationId xmlns:a16="http://schemas.microsoft.com/office/drawing/2014/main" id="{146557F9-217B-7135-8699-B19E1B5CA003}"/>
              </a:ext>
            </a:extLst>
          </p:cNvPr>
          <p:cNvSpPr txBox="1">
            <a:spLocks/>
          </p:cNvSpPr>
          <p:nvPr/>
        </p:nvSpPr>
        <p:spPr>
          <a:xfrm>
            <a:off x="439192" y="4386191"/>
            <a:ext cx="2221744" cy="5619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tx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tx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/>
              <a:t>June 21, 2024</a:t>
            </a:r>
            <a:endParaRPr lang="en-US" sz="2400" b="1" dirty="0"/>
          </a:p>
        </p:txBody>
      </p:sp>
      <p:pic>
        <p:nvPicPr>
          <p:cNvPr id="2" name="Picture Placeholder 32">
            <a:extLst>
              <a:ext uri="{FF2B5EF4-FFF2-40B4-BE49-F238E27FC236}">
                <a16:creationId xmlns:a16="http://schemas.microsoft.com/office/drawing/2014/main" id="{AF05A396-0C55-E4B3-D615-37F6F2385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4" r="16654"/>
          <a:stretch/>
        </p:blipFill>
        <p:spPr>
          <a:xfrm>
            <a:off x="8516882" y="1394089"/>
            <a:ext cx="1805457" cy="1804988"/>
          </a:xfrm>
          <a:prstGeom prst="ellipse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28D864F-7EE2-F2F0-4577-4EC5E324382E}"/>
              </a:ext>
            </a:extLst>
          </p:cNvPr>
          <p:cNvSpPr txBox="1">
            <a:spLocks/>
          </p:cNvSpPr>
          <p:nvPr/>
        </p:nvSpPr>
        <p:spPr>
          <a:xfrm>
            <a:off x="8795078" y="3393467"/>
            <a:ext cx="2710314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/>
              <a:t>Anthony Garcia</a:t>
            </a:r>
            <a:endParaRPr lang="en-US" sz="1400" b="1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56CF68D-B1D2-DE57-980B-9CFD85639475}"/>
              </a:ext>
            </a:extLst>
          </p:cNvPr>
          <p:cNvSpPr txBox="1">
            <a:spLocks/>
          </p:cNvSpPr>
          <p:nvPr/>
        </p:nvSpPr>
        <p:spPr>
          <a:xfrm>
            <a:off x="8635688" y="3701062"/>
            <a:ext cx="2710691" cy="11410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0C772-F461-D70B-FAA1-91C3E5230F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078" y="4077594"/>
            <a:ext cx="1397591" cy="1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20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6">
            <a:extLst>
              <a:ext uri="{FF2B5EF4-FFF2-40B4-BE49-F238E27FC236}">
                <a16:creationId xmlns:a16="http://schemas.microsoft.com/office/drawing/2014/main" id="{FCFDF14D-57B1-E36F-60CF-497A4D2B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21" y="276442"/>
            <a:ext cx="6610663" cy="690029"/>
          </a:xfrm>
        </p:spPr>
        <p:txBody>
          <a:bodyPr>
            <a:normAutofit/>
          </a:bodyPr>
          <a:lstStyle/>
          <a:p>
            <a:r>
              <a:rPr lang="en-GB" b="1" i="0">
                <a:effectLst/>
                <a:latin typeface="Arial"/>
              </a:rPr>
              <a:t>Benefits &amp; Technologies Used</a:t>
            </a:r>
            <a:endParaRPr lang="en-US">
              <a:latin typeface="Arial"/>
            </a:endParaRPr>
          </a:p>
        </p:txBody>
      </p:sp>
      <p:sp>
        <p:nvSpPr>
          <p:cNvPr id="8" name="Text Placeholder 18">
            <a:extLst>
              <a:ext uri="{FF2B5EF4-FFF2-40B4-BE49-F238E27FC236}">
                <a16:creationId xmlns:a16="http://schemas.microsoft.com/office/drawing/2014/main" id="{4FEA3816-C019-5D93-2853-07D1B0746000}"/>
              </a:ext>
            </a:extLst>
          </p:cNvPr>
          <p:cNvSpPr txBox="1">
            <a:spLocks/>
          </p:cNvSpPr>
          <p:nvPr/>
        </p:nvSpPr>
        <p:spPr>
          <a:xfrm>
            <a:off x="347417" y="1245141"/>
            <a:ext cx="5499263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Details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830F3CBA-AF8D-BB2B-85A2-0D7C2D096EB5}"/>
              </a:ext>
            </a:extLst>
          </p:cNvPr>
          <p:cNvSpPr txBox="1">
            <a:spLocks/>
          </p:cNvSpPr>
          <p:nvPr/>
        </p:nvSpPr>
        <p:spPr>
          <a:xfrm>
            <a:off x="6284361" y="1245142"/>
            <a:ext cx="5499263" cy="489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Benefits</a:t>
            </a:r>
          </a:p>
        </p:txBody>
      </p:sp>
      <p:sp>
        <p:nvSpPr>
          <p:cNvPr id="12" name="Content Placeholder 32">
            <a:extLst>
              <a:ext uri="{FF2B5EF4-FFF2-40B4-BE49-F238E27FC236}">
                <a16:creationId xmlns:a16="http://schemas.microsoft.com/office/drawing/2014/main" id="{73A0F7AF-3FE5-7D92-5642-4BD03597B1CE}"/>
              </a:ext>
            </a:extLst>
          </p:cNvPr>
          <p:cNvSpPr txBox="1">
            <a:spLocks/>
          </p:cNvSpPr>
          <p:nvPr/>
        </p:nvSpPr>
        <p:spPr>
          <a:xfrm>
            <a:off x="6283718" y="1557402"/>
            <a:ext cx="5500550" cy="442676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ts val="1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174625" indent="-174625" algn="l" defTabSz="457200" rtl="0" eaLnBrk="1" latinLnBrk="0" hangingPunct="1">
              <a:spcBef>
                <a:spcPts val="5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339725" indent="-165100" algn="l" defTabSz="457200" rtl="0" eaLnBrk="1" latinLnBrk="0" hangingPunct="1">
              <a:spcBef>
                <a:spcPts val="3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512763" indent="-173038" algn="l" defTabSz="457200" rtl="0" eaLnBrk="1" latinLnBrk="0" hangingPunct="1">
              <a:spcBef>
                <a:spcPts val="2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687388" indent="-174625" algn="l" defTabSz="457200" rtl="0" eaLnBrk="1" latinLnBrk="0" hangingPunct="1">
              <a:spcBef>
                <a:spcPts val="1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Singer-songwriters can have an army of bots working on their behalf helping them reach the goal of 1000 true fans.</a:t>
            </a:r>
            <a:endParaRPr lang="en-US" sz="3200" dirty="0"/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Initially, they can read better into their fan-base by monitoring their socials in a custom way. Eventually, we could have bots literally being their talent agent helping them book gigs, maybe even planning a tour.</a:t>
            </a:r>
            <a:endParaRPr lang="en-US" sz="3200" dirty="0"/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Ideation forms can lay out a vision for additional bot helpers.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rgbClr val="374151"/>
                </a:solidFill>
              </a:rPr>
              <a:t>Citizen developers can learn low code methods to build bots anchored in a wagtail based community site.</a:t>
            </a:r>
            <a:endParaRPr lang="en-US" sz="3200" dirty="0"/>
          </a:p>
          <a:p>
            <a:endParaRPr lang="en-US" sz="1800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255ED111-A671-BEAD-4D5C-63A98E8B5E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61406"/>
              </p:ext>
            </p:extLst>
          </p:nvPr>
        </p:nvGraphicFramePr>
        <p:xfrm>
          <a:off x="387405" y="2022017"/>
          <a:ext cx="4699090" cy="286910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49545">
                  <a:extLst>
                    <a:ext uri="{9D8B030D-6E8A-4147-A177-3AD203B41FA5}">
                      <a16:colId xmlns:a16="http://schemas.microsoft.com/office/drawing/2014/main" val="100086855"/>
                    </a:ext>
                  </a:extLst>
                </a:gridCol>
                <a:gridCol w="2349545">
                  <a:extLst>
                    <a:ext uri="{9D8B030D-6E8A-4147-A177-3AD203B41FA5}">
                      <a16:colId xmlns:a16="http://schemas.microsoft.com/office/drawing/2014/main" val="2335256841"/>
                    </a:ext>
                  </a:extLst>
                </a:gridCol>
              </a:tblGrid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End-User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Independent Singer-Songwriter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907341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User Department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Independent</a:t>
                      </a:r>
                      <a:endParaRPr kumimoji="0" lang="en-US" dirty="0"/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5103068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UiPath Products Used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UiPath Community Edition</a:t>
                      </a:r>
                      <a:endParaRPr kumimoji="0" lang="en-US" dirty="0"/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5537706"/>
                  </a:ext>
                </a:extLst>
              </a:tr>
              <a:tr h="7172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Other – Integrations / APIs / Technologies Used</a:t>
                      </a:r>
                      <a:endParaRPr kumimoji="0" lang="en-US" sz="12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6757" marR="10675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461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</a:rPr>
                        <a:t>Python/Django/Wagtail, Charts.JS, Bootstrap, Google Gemini API, Linux</a:t>
                      </a:r>
                    </a:p>
                  </a:txBody>
                  <a:tcPr marL="106757" marR="106757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2133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462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0619-A38D-4BD7-1CCB-F7CCE811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A79B7-A62E-123F-6798-094774D043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1100" y="1322389"/>
            <a:ext cx="11432977" cy="307777"/>
          </a:xfrm>
        </p:spPr>
        <p:txBody>
          <a:bodyPr/>
          <a:lstStyle/>
          <a:p>
            <a:r>
              <a:rPr lang="en-US" dirty="0"/>
              <a:t>Presentation And Code</a:t>
            </a: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3F75E86-DD37-4852-0F7E-633830C786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64" y="2096430"/>
            <a:ext cx="3564672" cy="3564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07413-7B81-1FCC-526C-9879BBD223C3}"/>
              </a:ext>
            </a:extLst>
          </p:cNvPr>
          <p:cNvSpPr txBox="1"/>
          <p:nvPr/>
        </p:nvSpPr>
        <p:spPr>
          <a:xfrm>
            <a:off x="4750420" y="5758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4"/>
              </a:rPr>
              <a:t>https://github.com/pudlstack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9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388204" y="356533"/>
            <a:ext cx="10769200" cy="46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2133"/>
              </a:spcAft>
              <a:buSzPts val="2400"/>
              <a:buNone/>
            </a:pPr>
            <a:r>
              <a:rPr lang="en" sz="3200" b="1"/>
              <a:t>Total Girl Dad - Involved In Many Affinity Groups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09051" y="894251"/>
            <a:ext cx="24560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Maya - Game Design and Artist</a:t>
            </a:r>
            <a:endParaRPr sz="20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0" y="2261383"/>
            <a:ext cx="2121499" cy="327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867" y="1687783"/>
            <a:ext cx="2299133" cy="33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4618" y="1849367"/>
            <a:ext cx="2247633" cy="298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6000" y="2500333"/>
            <a:ext cx="2456000" cy="327466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7290416" y="1083001"/>
            <a:ext cx="3275983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Amy - UI/UX Design and Martial Artist</a:t>
            </a:r>
            <a:endParaRPr sz="2000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565067" y="5088467"/>
            <a:ext cx="707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91" name="Google Shape;91;p15"/>
          <p:cNvGraphicFramePr/>
          <p:nvPr>
            <p:extLst>
              <p:ext uri="{D42A27DB-BD31-4B8C-83A1-F6EECF244321}">
                <p14:modId xmlns:p14="http://schemas.microsoft.com/office/powerpoint/2010/main" val="2705721203"/>
              </p:ext>
            </p:extLst>
          </p:nvPr>
        </p:nvGraphicFramePr>
        <p:xfrm>
          <a:off x="2570634" y="5190800"/>
          <a:ext cx="6992534" cy="1591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96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6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1000"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Local Music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Catholic School System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Karate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Art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Community Gardening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Special Olympics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Environmental Advisory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Toastmasters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Foreign Trained Dentists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300"/>
                        <a:buFont typeface="Lato"/>
                        <a:buChar char="●"/>
                      </a:pPr>
                      <a:r>
                        <a:rPr lang="en" sz="1700" i="1" dirty="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MakerFaire</a:t>
                      </a:r>
                      <a:endParaRPr sz="1700" i="1" dirty="0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81271" y="4344139"/>
            <a:ext cx="1674000" cy="1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11001065" y="6499831"/>
            <a:ext cx="810000" cy="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2"/>
          </p:nvPr>
        </p:nvSpPr>
        <p:spPr>
          <a:xfrm>
            <a:off x="388201" y="356533"/>
            <a:ext cx="7439200" cy="46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Aft>
                <a:spcPts val="2133"/>
              </a:spcAft>
              <a:buSzPts val="2400"/>
              <a:buNone/>
            </a:pPr>
            <a:r>
              <a:rPr lang="en" sz="3200" b="1"/>
              <a:t>My Origin Story - Start With Why.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65243" y="1489035"/>
            <a:ext cx="3347021" cy="30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3866" y="4420986"/>
            <a:ext cx="1356341" cy="160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6432" y="4711109"/>
            <a:ext cx="1133205" cy="1119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6432" y="5673041"/>
            <a:ext cx="1693861" cy="116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8013" y="5137331"/>
            <a:ext cx="1374819" cy="111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16038" y="4344446"/>
            <a:ext cx="1432076" cy="134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4754" y="4216989"/>
            <a:ext cx="1157189" cy="13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547620" y="5164227"/>
            <a:ext cx="2231521" cy="91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834121" y="5771655"/>
            <a:ext cx="733356" cy="2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973361" y="4777634"/>
            <a:ext cx="763628" cy="41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851477" y="5265607"/>
            <a:ext cx="1159871" cy="81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223628" y="4051501"/>
            <a:ext cx="18972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Placements</a:t>
            </a:r>
            <a:endParaRPr sz="1467"/>
          </a:p>
        </p:txBody>
      </p:sp>
      <p:sp>
        <p:nvSpPr>
          <p:cNvPr id="111" name="Google Shape;111;p16"/>
          <p:cNvSpPr/>
          <p:nvPr/>
        </p:nvSpPr>
        <p:spPr>
          <a:xfrm>
            <a:off x="741292" y="3933483"/>
            <a:ext cx="20140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Mentorships</a:t>
            </a:r>
            <a:endParaRPr sz="1467"/>
          </a:p>
        </p:txBody>
      </p:sp>
      <p:sp>
        <p:nvSpPr>
          <p:cNvPr id="112" name="Google Shape;112;p16"/>
          <p:cNvSpPr/>
          <p:nvPr/>
        </p:nvSpPr>
        <p:spPr>
          <a:xfrm>
            <a:off x="6013808" y="4629823"/>
            <a:ext cx="22404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8CC0FF"/>
                </a:solidFill>
                <a:latin typeface="Arial"/>
                <a:ea typeface="Arial"/>
                <a:cs typeface="Arial"/>
                <a:sym typeface="Arial"/>
              </a:rPr>
              <a:t>Performances</a:t>
            </a:r>
            <a:endParaRPr sz="1467"/>
          </a:p>
        </p:txBody>
      </p:sp>
      <p:sp>
        <p:nvSpPr>
          <p:cNvPr id="113" name="Google Shape;113;p16"/>
          <p:cNvSpPr/>
          <p:nvPr/>
        </p:nvSpPr>
        <p:spPr>
          <a:xfrm>
            <a:off x="4369503" y="4073961"/>
            <a:ext cx="3237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/>
            <a:r>
              <a:rPr lang="en" sz="3600" b="1">
                <a:solidFill>
                  <a:srgbClr val="FED9CF"/>
                </a:solidFill>
                <a:latin typeface="Arial"/>
                <a:ea typeface="Arial"/>
                <a:cs typeface="Arial"/>
                <a:sym typeface="Arial"/>
              </a:rPr>
              <a:t>Alyssa Garcia</a:t>
            </a:r>
            <a:endParaRPr sz="1467"/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133113" y="6176693"/>
            <a:ext cx="987424" cy="62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603072" y="6112513"/>
            <a:ext cx="740385" cy="628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50300" y="6025061"/>
            <a:ext cx="810000" cy="803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88200" y="848201"/>
            <a:ext cx="78356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000" i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Supporting Alyssa’s songwriting journey for 10+ years</a:t>
            </a:r>
            <a:endParaRPr sz="2000" i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A1332A2-BB45-703E-F8B9-31A46491AAD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033" y="2023121"/>
            <a:ext cx="1285730" cy="1666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6443667" y="1307200"/>
            <a:ext cx="5378400" cy="42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4000" b="1">
                <a:solidFill>
                  <a:schemeClr val="dk1"/>
                </a:solidFill>
              </a:rPr>
              <a:t>Helping Alyssa.</a:t>
            </a:r>
            <a:r>
              <a:rPr lang="en" sz="4000">
                <a:solidFill>
                  <a:schemeClr val="dk1"/>
                </a:solidFill>
              </a:rPr>
              <a:t> </a:t>
            </a:r>
            <a:endParaRPr sz="400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Alyssa performs locally in Philadelphia and out on the interwebs.</a:t>
            </a:r>
            <a:endParaRPr sz="240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r>
              <a:rPr lang="en" sz="2400"/>
              <a:t>There are many social media tools but maybe we can fashion something more prescriptive for music creators by music creators.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512612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8">
            <a:extLst>
              <a:ext uri="{FF2B5EF4-FFF2-40B4-BE49-F238E27FC236}">
                <a16:creationId xmlns:a16="http://schemas.microsoft.com/office/drawing/2014/main" id="{1F762128-58AD-DF10-349E-4311675C6304}"/>
              </a:ext>
            </a:extLst>
          </p:cNvPr>
          <p:cNvSpPr txBox="1">
            <a:spLocks/>
          </p:cNvSpPr>
          <p:nvPr/>
        </p:nvSpPr>
        <p:spPr>
          <a:xfrm>
            <a:off x="356873" y="271094"/>
            <a:ext cx="8755148" cy="4360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800" b="1">
                <a:latin typeface="Arial"/>
                <a:cs typeface="Arial"/>
              </a:rPr>
              <a:t>Problem Statement &amp; Proposed Solution</a:t>
            </a:r>
            <a:endParaRPr lang="en-US" sz="2800">
              <a:latin typeface="Arial"/>
              <a:cs typeface="Arial"/>
            </a:endParaRP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FA8653A2-A04B-0ACF-6347-597438BA2FCE}"/>
              </a:ext>
            </a:extLst>
          </p:cNvPr>
          <p:cNvSpPr txBox="1">
            <a:spLocks/>
          </p:cNvSpPr>
          <p:nvPr/>
        </p:nvSpPr>
        <p:spPr>
          <a:xfrm>
            <a:off x="381753" y="1171576"/>
            <a:ext cx="5499263" cy="4897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Problem</a:t>
            </a:r>
            <a:endParaRPr lang="en-US" sz="2400" b="1">
              <a:cs typeface="Arial"/>
            </a:endParaRP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DDE030FC-70E1-6932-B0A1-0500F8436D8A}"/>
              </a:ext>
            </a:extLst>
          </p:cNvPr>
          <p:cNvSpPr txBox="1">
            <a:spLocks/>
          </p:cNvSpPr>
          <p:nvPr/>
        </p:nvSpPr>
        <p:spPr>
          <a:xfrm>
            <a:off x="6314198" y="1171576"/>
            <a:ext cx="5499263" cy="48973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/>
              <a:t>Solution</a:t>
            </a:r>
            <a:endParaRPr lang="en-US" sz="2400" b="1">
              <a:cs typeface="Arial"/>
            </a:endParaRPr>
          </a:p>
        </p:txBody>
      </p:sp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A417B9E5-3A96-EBE9-31E2-3DDC45EAD9B2}"/>
              </a:ext>
            </a:extLst>
          </p:cNvPr>
          <p:cNvSpPr txBox="1">
            <a:spLocks/>
          </p:cNvSpPr>
          <p:nvPr/>
        </p:nvSpPr>
        <p:spPr>
          <a:xfrm>
            <a:off x="381100" y="1781174"/>
            <a:ext cx="5499916" cy="4429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I aim to extend UiPath to affinity groups, just as it's accessible to corporate groups, to address their shared issue of inefficient manual task completion.</a:t>
            </a:r>
          </a:p>
          <a:p>
            <a:pPr marL="0" indent="0">
              <a:buNone/>
            </a:pPr>
            <a:endParaRPr lang="en-US" sz="1600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__Noto_Sans_36a58a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 Affinity groups, despite lacking in automation adoption, have the potential to generate automation ideas, realize opportunities, and grow membership. Possible metrics include membership count, # of automation ideas, realized opportunities, and UiPath community growth stemming from these sponsored groups.</a:t>
            </a:r>
          </a:p>
          <a:p>
            <a:pPr marL="0" indent="0">
              <a:buNone/>
            </a:pPr>
            <a:endParaRPr lang="en-US" sz="1600" b="0" i="0" dirty="0">
              <a:solidFill>
                <a:srgbClr val="000000"/>
              </a:solidFill>
              <a:effectLst/>
              <a:highlight>
                <a:srgbClr val="F7F7F7"/>
              </a:highlight>
              <a:latin typeface="__Noto_Sans_36a58a"/>
            </a:endParaRPr>
          </a:p>
          <a:p>
            <a:pPr marL="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The implementation costs could be covered through nominal membership or transaction fees.</a:t>
            </a:r>
            <a:endParaRPr lang="en-US" sz="2400" dirty="0">
              <a:ea typeface="+mn-lt"/>
              <a:cs typeface="+mn-lt"/>
            </a:endParaRP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39154C0F-C9E1-B94E-F53F-5773AF433341}"/>
              </a:ext>
            </a:extLst>
          </p:cNvPr>
          <p:cNvSpPr txBox="1">
            <a:spLocks/>
          </p:cNvSpPr>
          <p:nvPr/>
        </p:nvSpPr>
        <p:spPr>
          <a:xfrm>
            <a:off x="6313545" y="1781174"/>
            <a:ext cx="5499916" cy="442912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The proposition involves a content management system utilizing UiPath bots. Affinity groups could use a website backed by a UiPath automation platform, providing members with a visually engaging dashboard that illustrates bot work. These bots would execute key tasks, generating useful information to support group members' goals.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Current solutions, like Reddit or Instagram, cater to a general audience and lack tailored automations for specific affinity groups' needs. Our solution aims to reveal UiPath's potential to boost citizen development outside corporate environments.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__Noto_Sans_36a58a"/>
              </a:rPr>
              <a:t>This model has the potential for rapid scalability within a year, and can gradually introduce other UiPath technologies (currently exclusive to corporate clientele), such as the automation hub. The hub could collect automation ideas from group members. A modest, transaction-based model would cover costs, making it affordable for members to employ bots.</a:t>
            </a:r>
          </a:p>
          <a:p>
            <a:pPr marL="0" indent="0">
              <a:buNone/>
            </a:pPr>
            <a:endParaRPr lang="en-US" sz="1400" dirty="0"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79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 Architecture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diagram of a data service&#10;&#10;Description automatically generated">
            <a:extLst>
              <a:ext uri="{FF2B5EF4-FFF2-40B4-BE49-F238E27FC236}">
                <a16:creationId xmlns:a16="http://schemas.microsoft.com/office/drawing/2014/main" id="{9E97ECB5-A4AB-FAE7-D7A1-6819EAA90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8" y="2428657"/>
            <a:ext cx="5438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2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Process Flowchart for Affinity Group Communities With Bot Helpers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9459EE9-EEFF-92DE-2879-149DDE5F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2" y="82550"/>
            <a:ext cx="5066286" cy="6680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/>
        </p:nvSpPr>
        <p:spPr>
          <a:xfrm>
            <a:off x="6836833" y="2120901"/>
            <a:ext cx="5126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Solution Design for Affinity Group Communities With Bot Helpers</a:t>
            </a:r>
            <a:endParaRPr sz="2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D452D1B8-F555-22EE-AD26-B14B9C29D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" y="1313357"/>
            <a:ext cx="5742460" cy="423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8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6443667" y="1307200"/>
            <a:ext cx="5378400" cy="424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dk1"/>
                </a:solidFill>
              </a:rPr>
              <a:t>Demonstration</a:t>
            </a:r>
            <a:endParaRPr sz="4000" dirty="0">
              <a:solidFill>
                <a:schemeClr val="dk1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Let’s walk through a demonstration of an Instagram Follower Count Bot integrated with an affinity group website.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100"/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07200"/>
            <a:ext cx="6494665" cy="343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2.xml><?xml version="1.0" encoding="utf-8"?>
<a:theme xmlns:a="http://schemas.openxmlformats.org/drawingml/2006/main" name="1_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4.xml><?xml version="1.0" encoding="utf-8"?>
<a:theme xmlns:a="http://schemas.openxmlformats.org/drawingml/2006/main" name="Primary Presentation Layouts">
  <a:themeElements>
    <a:clrScheme name="UiPath">
      <a:dk1>
        <a:srgbClr val="000000"/>
      </a:dk1>
      <a:lt1>
        <a:srgbClr val="FFFFFF"/>
      </a:lt1>
      <a:dk2>
        <a:srgbClr val="58595B"/>
      </a:dk2>
      <a:lt2>
        <a:srgbClr val="E3E3E3"/>
      </a:lt2>
      <a:accent1>
        <a:srgbClr val="FA4616"/>
      </a:accent1>
      <a:accent2>
        <a:srgbClr val="F4A700"/>
      </a:accent2>
      <a:accent3>
        <a:srgbClr val="DC2560"/>
      </a:accent3>
      <a:accent4>
        <a:srgbClr val="8B3D8A"/>
      </a:accent4>
      <a:accent5>
        <a:srgbClr val="95D041"/>
      </a:accent5>
      <a:accent6>
        <a:srgbClr val="1168CD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91440" tIns="91440" rIns="91440" bIns="91440" rtlCol="0" anchor="ctr" anchorCtr="0">
        <a:spAutoFit/>
      </a:bodyPr>
      <a:lstStyle>
        <a:defPPr algn="l">
          <a:defRPr sz="1400" b="0" i="0" dirty="0">
            <a:solidFill>
              <a:schemeClr val="tx1"/>
            </a:solidFill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91440" tIns="91440" rIns="91440" bIns="91440" rtlCol="0">
        <a:spAutoFit/>
      </a:bodyPr>
      <a:lstStyle>
        <a:defPPr algn="l">
          <a:defRPr sz="1400" dirty="0" err="1" smtClean="0">
            <a:latin typeface="Arial"/>
            <a:cs typeface="Arial"/>
          </a:defRPr>
        </a:defPPr>
      </a:lstStyle>
    </a:txDef>
  </a:objectDefaults>
  <a:extraClrSchemeLst/>
  <a:custClrLst>
    <a:custClr name="UiPath Black">
      <a:srgbClr val="000000"/>
    </a:custClr>
    <a:custClr name="UiPath White">
      <a:srgbClr val="FFFFFF"/>
    </a:custClr>
    <a:custClr name="UiPath Light Grey">
      <a:srgbClr val="E3E3E3"/>
    </a:custClr>
    <a:custClr name="UiPath Orange">
      <a:srgbClr val="FA4616"/>
    </a:custClr>
    <a:custClr name="UiPath Marigold">
      <a:srgbClr val="F4A700"/>
    </a:custClr>
    <a:custClr name="UiPath Magenta">
      <a:srgbClr val="DC2560"/>
    </a:custClr>
    <a:custClr name="UiPath Purple">
      <a:srgbClr val="8B3D8A"/>
    </a:custClr>
    <a:custClr name="UiPath Green">
      <a:srgbClr val="95D041"/>
    </a:custClr>
    <a:custClr name="UiPath Teal">
      <a:srgbClr val="0BA2B3"/>
    </a:custClr>
    <a:custClr name="UiPath Blue">
      <a:srgbClr val="1168CD"/>
    </a:custClr>
    <a:custClr name="UiPath Black">
      <a:srgbClr val="000000"/>
    </a:custClr>
    <a:custClr name="UiPath Pale Grey">
      <a:srgbClr val="F6F6F6"/>
    </a:custClr>
    <a:custClr name="UiPath Dark Grey">
      <a:srgbClr val="595959"/>
    </a:custClr>
    <a:custClr name="UiPath Dark Orange">
      <a:srgbClr val="DC4226"/>
    </a:custClr>
    <a:custClr name="UiPath Mid-Marigold">
      <a:srgbClr val="D99600"/>
    </a:custClr>
    <a:custClr name="UiPath Mid-Magenta">
      <a:srgbClr val="C62157"/>
    </a:custClr>
    <a:custClr name="UiPath Mid-Purple">
      <a:srgbClr val="77397C"/>
    </a:custClr>
    <a:custClr name="UiPath Mid-Green">
      <a:srgbClr val="87B73B"/>
    </a:custClr>
    <a:custClr name="UiPath Mid-Teal">
      <a:srgbClr val="078E9E"/>
    </a:custClr>
    <a:custClr name="UiPath Mid-Blue">
      <a:srgbClr val="245BAA"/>
    </a:custClr>
  </a:custClrLst>
  <a:extLst>
    <a:ext uri="{05A4C25C-085E-4340-85A3-A5531E510DB2}">
      <thm15:themeFamily xmlns:thm15="http://schemas.microsoft.com/office/thememl/2012/main" name="Primary Presentation Layouts" id="{40DE144E-FD2B-4B8B-A929-DF57F3A48C4F}" vid="{3C430A73-1928-44B8-B02A-F801E3571F0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BCDA202BCF6B4C8EFF1CFD6289C61F" ma:contentTypeVersion="19" ma:contentTypeDescription="Create a new document." ma:contentTypeScope="" ma:versionID="4fdd7ec1afc6cf127b136eb551aa3f71">
  <xsd:schema xmlns:xsd="http://www.w3.org/2001/XMLSchema" xmlns:xs="http://www.w3.org/2001/XMLSchema" xmlns:p="http://schemas.microsoft.com/office/2006/metadata/properties" xmlns:ns2="628fd770-2143-4867-92ef-e1512e35c1cf" xmlns:ns3="dc55a508-d511-49bb-a8cd-89c5ca03d883" targetNamespace="http://schemas.microsoft.com/office/2006/metadata/properties" ma:root="true" ma:fieldsID="75c336ae10cbf92bfbb8b461b15fe1ca" ns2:_="" ns3:_="">
    <xsd:import namespace="628fd770-2143-4867-92ef-e1512e35c1cf"/>
    <xsd:import namespace="dc55a508-d511-49bb-a8cd-89c5ca03d8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SearchProperties" minOccurs="0"/>
                <xsd:element ref="ns2:MediaServiceLocation" minOccurs="0"/>
                <xsd:element ref="ns2:thumbnai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8fd770-2143-4867-92ef-e1512e35c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aa64814-f827-41fa-8057-0fb5da9870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  <xsd:element name="thumbnail" ma:index="25" nillable="true" ma:displayName="thumbnail" ma:format="Thumbnail" ma:internalName="thumbnail">
      <xsd:simpleType>
        <xsd:restriction base="dms:Unknown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55a508-d511-49bb-a8cd-89c5ca03d88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6d3def1-50e8-4c8e-9aa6-c96ce5b59029}" ma:internalName="TaxCatchAll" ma:showField="CatchAllData" ma:web="dc55a508-d511-49bb-a8cd-89c5ca03d8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55a508-d511-49bb-a8cd-89c5ca03d883" xsi:nil="true"/>
    <lcf76f155ced4ddcb4097134ff3c332f xmlns="628fd770-2143-4867-92ef-e1512e35c1cf">
      <Terms xmlns="http://schemas.microsoft.com/office/infopath/2007/PartnerControls"/>
    </lcf76f155ced4ddcb4097134ff3c332f>
    <thumbnail xmlns="628fd770-2143-4867-92ef-e1512e35c1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BE3A72-4896-414C-90D2-18DAF8C0B6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8fd770-2143-4867-92ef-e1512e35c1cf"/>
    <ds:schemaRef ds:uri="dc55a508-d511-49bb-a8cd-89c5ca03d8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D49CDC-C3DC-44A2-A9A7-E2560E512094}">
  <ds:schemaRefs>
    <ds:schemaRef ds:uri="628fd770-2143-4867-92ef-e1512e35c1cf"/>
    <ds:schemaRef ds:uri="dc55a508-d511-49bb-a8cd-89c5ca03d88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B3E2103-A61F-4F86-BF1A-5CAED639BA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1367</TotalTime>
  <Words>661</Words>
  <Application>Microsoft Office PowerPoint</Application>
  <PresentationFormat>Widescreen</PresentationFormat>
  <Paragraphs>80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__Noto_Sans_36a58a</vt:lpstr>
      <vt:lpstr>Arial</vt:lpstr>
      <vt:lpstr>Calibri</vt:lpstr>
      <vt:lpstr>HelveticaNeueLT Pro 35 Th</vt:lpstr>
      <vt:lpstr>HelveticaNeueLT Pro 65 Md</vt:lpstr>
      <vt:lpstr>Lato</vt:lpstr>
      <vt:lpstr>Lucida Grande</vt:lpstr>
      <vt:lpstr>Roboto</vt:lpstr>
      <vt:lpstr>Slack-Lato</vt:lpstr>
      <vt:lpstr>Primary Presentation Layouts</vt:lpstr>
      <vt:lpstr>1_Primary Presentation Layouts</vt:lpstr>
      <vt:lpstr>Primary Presentation Layouts</vt:lpstr>
      <vt:lpstr>Primary Presentation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&amp; Technologies Used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Garcia</dc:creator>
  <cp:lastModifiedBy>Anthony Garcia</cp:lastModifiedBy>
  <cp:revision>25</cp:revision>
  <dcterms:created xsi:type="dcterms:W3CDTF">2023-04-18T12:46:42Z</dcterms:created>
  <dcterms:modified xsi:type="dcterms:W3CDTF">2024-06-21T08:24:22Z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0x0101006FBCDA202BCF6B4C8EFF1CFD6289C61F</vt:lpwstr>
  </property>
  <property fmtid="{D5CDD505-2E9C-101B-9397-08002B2CF9AE}" pid="3" name="MediaServiceImageTags">
    <vt:lpwstr/>
  </property>
</Properties>
</file>